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2" r:id="rId4"/>
    <p:sldMasterId id="2147483783" r:id="rId5"/>
    <p:sldMasterId id="2147483784" r:id="rId6"/>
    <p:sldMasterId id="2147483785" r:id="rId7"/>
    <p:sldMasterId id="2147483786" r:id="rId8"/>
    <p:sldMasterId id="214748378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Lst>
  <p:sldSz cy="5143500" cx="9144000"/>
  <p:notesSz cx="6858000" cy="9144000"/>
  <p:embeddedFontLst>
    <p:embeddedFont>
      <p:font typeface="Montserrat SemiBold"/>
      <p:regular r:id="rId23"/>
      <p:bold r:id="rId24"/>
      <p:italic r:id="rId25"/>
      <p:boldItalic r:id="rId26"/>
    </p:embeddedFont>
    <p:embeddedFont>
      <p:font typeface="Rubik Light"/>
      <p:bold r:id="rId27"/>
      <p:boldItalic r:id="rId28"/>
    </p:embeddedFont>
    <p:embeddedFont>
      <p:font typeface="Montserrat"/>
      <p:regular r:id="rId29"/>
      <p:bold r:id="rId30"/>
      <p:italic r:id="rId31"/>
      <p:boldItalic r:id="rId32"/>
    </p:embeddedFont>
    <p:embeddedFont>
      <p:font typeface="Lato Light"/>
      <p:regular r:id="rId33"/>
      <p:bold r:id="rId34"/>
      <p:italic r:id="rId35"/>
      <p:boldItalic r:id="rId36"/>
    </p:embeddedFont>
    <p:embeddedFont>
      <p:font typeface="Montserrat Light"/>
      <p:regular r:id="rId37"/>
      <p:bold r:id="rId38"/>
      <p:italic r:id="rId39"/>
      <p:boldItalic r:id="rId40"/>
    </p:embeddedFont>
    <p:embeddedFont>
      <p:font typeface="Public Sans"/>
      <p:regular r:id="rId41"/>
      <p:bold r:id="rId42"/>
      <p:italic r:id="rId43"/>
      <p:boldItalic r:id="rId44"/>
    </p:embeddedFont>
    <p:embeddedFont>
      <p:font typeface="Helvetica Neue"/>
      <p:regular r:id="rId45"/>
      <p:bold r:id="rId46"/>
      <p:italic r:id="rId47"/>
      <p:boldItalic r:id="rId48"/>
    </p:embeddedFont>
    <p:embeddedFont>
      <p:font typeface="Rubik"/>
      <p:regular r:id="rId49"/>
      <p:bold r:id="rId50"/>
      <p:italic r:id="rId51"/>
      <p:boldItalic r:id="rId52"/>
    </p:embeddedFont>
    <p:embeddedFont>
      <p:font typeface="Merriweather"/>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Light-boldItalic.fntdata"/><Relationship Id="rId42" Type="http://schemas.openxmlformats.org/officeDocument/2006/relationships/font" Target="fonts/PublicSans-bold.fntdata"/><Relationship Id="rId41" Type="http://schemas.openxmlformats.org/officeDocument/2006/relationships/font" Target="fonts/PublicSans-regular.fntdata"/><Relationship Id="rId44" Type="http://schemas.openxmlformats.org/officeDocument/2006/relationships/font" Target="fonts/PublicSans-boldItalic.fntdata"/><Relationship Id="rId43" Type="http://schemas.openxmlformats.org/officeDocument/2006/relationships/font" Target="fonts/PublicSans-italic.fntdata"/><Relationship Id="rId46" Type="http://schemas.openxmlformats.org/officeDocument/2006/relationships/font" Target="fonts/HelveticaNeue-bold.fntdata"/><Relationship Id="rId45" Type="http://schemas.openxmlformats.org/officeDocument/2006/relationships/font" Target="fonts/HelveticaNeue-regular.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HelveticaNeue-boldItalic.fntdata"/><Relationship Id="rId47" Type="http://schemas.openxmlformats.org/officeDocument/2006/relationships/font" Target="fonts/HelveticaNeue-italic.fntdata"/><Relationship Id="rId49" Type="http://schemas.openxmlformats.org/officeDocument/2006/relationships/font" Target="fonts/Rubik-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Montserrat-italic.fntdata"/><Relationship Id="rId30" Type="http://schemas.openxmlformats.org/officeDocument/2006/relationships/font" Target="fonts/Montserrat-bold.fntdata"/><Relationship Id="rId33" Type="http://schemas.openxmlformats.org/officeDocument/2006/relationships/font" Target="fonts/LatoLight-regular.fntdata"/><Relationship Id="rId32" Type="http://schemas.openxmlformats.org/officeDocument/2006/relationships/font" Target="fonts/Montserrat-boldItalic.fntdata"/><Relationship Id="rId35" Type="http://schemas.openxmlformats.org/officeDocument/2006/relationships/font" Target="fonts/LatoLight-italic.fntdata"/><Relationship Id="rId34" Type="http://schemas.openxmlformats.org/officeDocument/2006/relationships/font" Target="fonts/LatoLight-bold.fntdata"/><Relationship Id="rId37" Type="http://schemas.openxmlformats.org/officeDocument/2006/relationships/font" Target="fonts/MontserratLight-regular.fntdata"/><Relationship Id="rId36" Type="http://schemas.openxmlformats.org/officeDocument/2006/relationships/font" Target="fonts/LatoLight-boldItalic.fntdata"/><Relationship Id="rId39" Type="http://schemas.openxmlformats.org/officeDocument/2006/relationships/font" Target="fonts/MontserratLight-italic.fntdata"/><Relationship Id="rId38" Type="http://schemas.openxmlformats.org/officeDocument/2006/relationships/font" Target="fonts/MontserratLight-bold.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font" Target="fonts/MontserratSemiBold-bold.fntdata"/><Relationship Id="rId23" Type="http://schemas.openxmlformats.org/officeDocument/2006/relationships/font" Target="fonts/MontserratSemiBold-regular.fntdata"/><Relationship Id="rId26" Type="http://schemas.openxmlformats.org/officeDocument/2006/relationships/font" Target="fonts/MontserratSemiBold-boldItalic.fntdata"/><Relationship Id="rId25" Type="http://schemas.openxmlformats.org/officeDocument/2006/relationships/font" Target="fonts/MontserratSemiBold-italic.fntdata"/><Relationship Id="rId28" Type="http://schemas.openxmlformats.org/officeDocument/2006/relationships/font" Target="fonts/RubikLight-boldItalic.fntdata"/><Relationship Id="rId27" Type="http://schemas.openxmlformats.org/officeDocument/2006/relationships/font" Target="fonts/RubikLight-bold.fntdata"/><Relationship Id="rId29" Type="http://schemas.openxmlformats.org/officeDocument/2006/relationships/font" Target="fonts/Montserrat-regular.fntdata"/><Relationship Id="rId51" Type="http://schemas.openxmlformats.org/officeDocument/2006/relationships/font" Target="fonts/Rubik-italic.fntdata"/><Relationship Id="rId50" Type="http://schemas.openxmlformats.org/officeDocument/2006/relationships/font" Target="fonts/Rubik-bold.fntdata"/><Relationship Id="rId53" Type="http://schemas.openxmlformats.org/officeDocument/2006/relationships/font" Target="fonts/Merriweather-regular.fntdata"/><Relationship Id="rId52" Type="http://schemas.openxmlformats.org/officeDocument/2006/relationships/font" Target="fonts/Rubik-boldItalic.fntdata"/><Relationship Id="rId11" Type="http://schemas.openxmlformats.org/officeDocument/2006/relationships/slide" Target="slides/slide1.xml"/><Relationship Id="rId55" Type="http://schemas.openxmlformats.org/officeDocument/2006/relationships/font" Target="fonts/Merriweather-italic.fntdata"/><Relationship Id="rId10" Type="http://schemas.openxmlformats.org/officeDocument/2006/relationships/notesMaster" Target="notesMasters/notesMaster1.xml"/><Relationship Id="rId54" Type="http://schemas.openxmlformats.org/officeDocument/2006/relationships/font" Target="fonts/Merriweather-bold.fntdata"/><Relationship Id="rId13" Type="http://schemas.openxmlformats.org/officeDocument/2006/relationships/slide" Target="slides/slide3.xml"/><Relationship Id="rId12" Type="http://schemas.openxmlformats.org/officeDocument/2006/relationships/slide" Target="slides/slide2.xml"/><Relationship Id="rId56" Type="http://schemas.openxmlformats.org/officeDocument/2006/relationships/font" Target="fonts/Merriweather-boldItalic.fntdata"/><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q7LcIXeSx4wQnyE5lOsaXjrpPJsnXettpWTooBOSkd4/edi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q7LcIXeSx4wQnyE5lOsaXjrpPJsnXettpWTooBOSkd4/edit#"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d62d8ff3c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d62d8ff3c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Public Sans"/>
                <a:ea typeface="Public Sans"/>
                <a:cs typeface="Public Sans"/>
                <a:sym typeface="Public Sans"/>
              </a:rPr>
              <a:t>Today, I’m going to discuss how cities and transport operators can better adapt to riders’ emerging mobility needs by implementing MaaS solutions that create a more rider-centric mobility network. By integrating the MaaS solutions that best work for your city and riders, you can turn the pandemic crisis into an opportunity to build back a more desirable and resilient transit system that works for everyone. </a:t>
            </a:r>
            <a:endParaRPr b="1" i="1" sz="1200">
              <a:solidFill>
                <a:schemeClr val="dk1"/>
              </a:solidFill>
              <a:highlight>
                <a:srgbClr val="FFFFFF"/>
              </a:highlight>
              <a:latin typeface="Public Sans"/>
              <a:ea typeface="Public Sans"/>
              <a:cs typeface="Public Sans"/>
              <a:sym typeface="Public Sans"/>
            </a:endParaRPr>
          </a:p>
          <a:p>
            <a:pPr indent="0" lvl="0" marL="0" rtl="0" algn="l">
              <a:spcBef>
                <a:spcPts val="1000"/>
              </a:spcBef>
              <a:spcAft>
                <a:spcPts val="0"/>
              </a:spcAft>
              <a:buNone/>
            </a:pPr>
            <a:r>
              <a:t/>
            </a:r>
            <a:endParaRPr sz="1200">
              <a:solidFill>
                <a:schemeClr val="dk1"/>
              </a:solidFill>
              <a:highlight>
                <a:srgbClr val="FFFFFF"/>
              </a:highlight>
              <a:latin typeface="Public Sans"/>
              <a:ea typeface="Public Sans"/>
              <a:cs typeface="Public Sans"/>
              <a:sym typeface="Public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de86edf072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de86edf072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Public Sans"/>
                <a:ea typeface="Public Sans"/>
                <a:cs typeface="Public Sans"/>
                <a:sym typeface="Public Sans"/>
              </a:rPr>
              <a:t>And for that, we created all the components an On-Demand operator needs: a Driver app, an app for the Riders and a Back office for the Operation center.</a:t>
            </a:r>
            <a:endParaRPr sz="1500">
              <a:latin typeface="Public Sans"/>
              <a:ea typeface="Public Sans"/>
              <a:cs typeface="Public Sans"/>
              <a:sym typeface="Public Sans"/>
            </a:endParaRPr>
          </a:p>
          <a:p>
            <a:pPr indent="0" lvl="0" marL="0" rtl="0" algn="l">
              <a:spcBef>
                <a:spcPts val="0"/>
              </a:spcBef>
              <a:spcAft>
                <a:spcPts val="0"/>
              </a:spcAft>
              <a:buNone/>
            </a:pPr>
            <a:r>
              <a:t/>
            </a:r>
            <a:endParaRPr sz="1500">
              <a:latin typeface="Public Sans"/>
              <a:ea typeface="Public Sans"/>
              <a:cs typeface="Public Sans"/>
              <a:sym typeface="Public Sans"/>
            </a:endParaRPr>
          </a:p>
          <a:p>
            <a:pPr indent="0" lvl="0" marL="0" rtl="0" algn="l">
              <a:spcBef>
                <a:spcPts val="0"/>
              </a:spcBef>
              <a:spcAft>
                <a:spcPts val="0"/>
              </a:spcAft>
              <a:buNone/>
            </a:pPr>
            <a:r>
              <a:t/>
            </a:r>
            <a:endParaRPr sz="1500">
              <a:latin typeface="Public Sans"/>
              <a:ea typeface="Public Sans"/>
              <a:cs typeface="Public Sans"/>
              <a:sym typeface="Public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d93ff3b7f5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50" name="Google Shape;850;gd93ff3b7f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de86edf07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de86edf07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Helvetica Neue Light"/>
              <a:buChar char="●"/>
            </a:pPr>
            <a:r>
              <a:rPr lang="en" sz="1200">
                <a:solidFill>
                  <a:schemeClr val="dk1"/>
                </a:solidFill>
                <a:latin typeface="Montserrat"/>
                <a:ea typeface="Montserrat"/>
                <a:cs typeface="Montserrat"/>
                <a:sym typeface="Montserrat"/>
              </a:rPr>
              <a:t>Goals of new on-demand service:</a:t>
            </a:r>
            <a:endParaRPr sz="1200">
              <a:solidFill>
                <a:schemeClr val="dk1"/>
              </a:solidFill>
              <a:latin typeface="Montserrat"/>
              <a:ea typeface="Montserrat"/>
              <a:cs typeface="Montserrat"/>
              <a:sym typeface="Montserrat"/>
            </a:endParaRPr>
          </a:p>
          <a:p>
            <a:pPr indent="-304800" lvl="1" marL="914400" rtl="0" algn="l">
              <a:lnSpc>
                <a:spcPct val="115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Reduce wait time</a:t>
            </a:r>
            <a:endParaRPr sz="1200">
              <a:solidFill>
                <a:schemeClr val="dk1"/>
              </a:solidFill>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Provide more frequent service</a:t>
            </a:r>
            <a:endParaRPr sz="1200">
              <a:solidFill>
                <a:schemeClr val="dk1"/>
              </a:solidFill>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Increase patronage on Telebus services as well as local public transit</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Helvetica Neue Light"/>
              <a:buChar char="●"/>
            </a:pPr>
            <a:r>
              <a:rPr lang="en" sz="1200">
                <a:solidFill>
                  <a:schemeClr val="dk1"/>
                </a:solidFill>
                <a:latin typeface="Montserrat"/>
                <a:ea typeface="Montserrat"/>
                <a:cs typeface="Montserrat"/>
                <a:sym typeface="Montserrat"/>
              </a:rPr>
              <a:t>Ventura replaced three existing, underperforming bus routes going between Stud Park Shopping Centre and Ferntree Gully Station with new FlexiRide service</a:t>
            </a:r>
            <a:endParaRPr sz="1200">
              <a:solidFill>
                <a:schemeClr val="dk1"/>
              </a:solidFill>
              <a:latin typeface="Montserrat"/>
              <a:ea typeface="Montserrat"/>
              <a:cs typeface="Montserrat"/>
              <a:sym typeface="Montserrat"/>
            </a:endParaRPr>
          </a:p>
          <a:p>
            <a:pPr indent="-304800" lvl="0" marL="4572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FlexiRide uses a Moovit white label app, branded with Ventura’s logo and brand colors for a unique look and feel, with the FlexiRide service powered by Moovit On-Demand. </a:t>
            </a:r>
            <a:endParaRPr sz="1200">
              <a:solidFill>
                <a:schemeClr val="dk1"/>
              </a:solidFill>
              <a:latin typeface="Montserrat"/>
              <a:ea typeface="Montserrat"/>
              <a:cs typeface="Montserrat"/>
              <a:sym typeface="Montserrat"/>
            </a:endParaRPr>
          </a:p>
          <a:p>
            <a:pPr indent="-304800" lvl="0" marL="4572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With over 100 virtual stops located within the service area, FlexiRide passengers are always just a short distance from their pick-up point.</a:t>
            </a:r>
            <a:endParaRPr sz="1200">
              <a:solidFill>
                <a:schemeClr val="dk1"/>
              </a:solidFill>
              <a:latin typeface="Montserrat"/>
              <a:ea typeface="Montserrat"/>
              <a:cs typeface="Montserrat"/>
              <a:sym typeface="Montserrat"/>
            </a:endParaRPr>
          </a:p>
          <a:p>
            <a:pPr indent="-304800" lvl="0" marL="4572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Passengers with accessibility requirements are able to request a more tailored door-to-door service Bookings on-demand and up to a week in advance</a:t>
            </a:r>
            <a:endParaRPr sz="1200">
              <a:solidFill>
                <a:schemeClr val="dk1"/>
              </a:solidFill>
              <a:latin typeface="Montserrat"/>
              <a:ea typeface="Montserrat"/>
              <a:cs typeface="Montserrat"/>
              <a:sym typeface="Montserrat"/>
            </a:endParaRPr>
          </a:p>
          <a:p>
            <a:pPr indent="-304800" lvl="0" marL="457200" rtl="0" algn="l">
              <a:lnSpc>
                <a:spcPct val="115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FlexiRide app allows users to plan all their public transport rides in Melbourne and surrounding areas, making the app a one-stop-shop for all Melbourne citizens’ urban mobility needs</a:t>
            </a:r>
            <a:endParaRPr sz="1200">
              <a:solidFill>
                <a:schemeClr val="dk1"/>
              </a:solidFill>
              <a:latin typeface="Montserrat"/>
              <a:ea typeface="Montserrat"/>
              <a:cs typeface="Montserrat"/>
              <a:sym typeface="Montserrat"/>
            </a:endParaRPr>
          </a:p>
          <a:p>
            <a:pPr indent="0" lvl="0" marL="0" rtl="0" algn="l">
              <a:lnSpc>
                <a:spcPct val="115000"/>
              </a:lnSpc>
              <a:spcBef>
                <a:spcPts val="110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1100"/>
              </a:spcBef>
              <a:spcAft>
                <a:spcPts val="1100"/>
              </a:spcAft>
              <a:buNone/>
            </a:pPr>
            <a:r>
              <a:rPr lang="en" sz="1200" u="sng">
                <a:solidFill>
                  <a:schemeClr val="hlink"/>
                </a:solidFill>
                <a:latin typeface="Montserrat"/>
                <a:ea typeface="Montserrat"/>
                <a:cs typeface="Montserrat"/>
                <a:sym typeface="Montserrat"/>
                <a:hlinkClick r:id="rId2"/>
              </a:rPr>
              <a:t>https://docs.google.com/document/d/1q7LcIXeSx4wQnyE5lOsaXjrpPJsnXettpWTooBOSkd4/edit#</a:t>
            </a: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c8129468d6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c8129468d6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2012, Moovit has been updating its’ app, the </a:t>
            </a:r>
            <a:r>
              <a:rPr b="1" lang="en">
                <a:solidFill>
                  <a:schemeClr val="dk1"/>
                </a:solidFill>
              </a:rPr>
              <a:t>Simplest and Most Intuitive Mobility Experience in the World.</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Our mission is to simplify urban mobility, and in the app we do that is to let users compare and choose from all available multimodal services. That includes fixed routes, micromobility, ride-hailing and on-demand services, allowing riders to plan according to their time-cost tradeoff needs for a full picture of their journey before they leave their home.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just">
              <a:lnSpc>
                <a:spcPct val="107916"/>
              </a:lnSpc>
              <a:spcBef>
                <a:spcPts val="0"/>
              </a:spcBef>
              <a:spcAft>
                <a:spcPts val="0"/>
              </a:spcAft>
              <a:buClr>
                <a:schemeClr val="dk1"/>
              </a:buClr>
              <a:buSzPts val="1100"/>
              <a:buFont typeface="Arial"/>
              <a:buNone/>
            </a:pPr>
            <a:r>
              <a:rPr b="1" lang="en" sz="1200">
                <a:solidFill>
                  <a:schemeClr val="dk1"/>
                </a:solidFill>
                <a:highlight>
                  <a:schemeClr val="lt1"/>
                </a:highlight>
                <a:latin typeface="Montserrat"/>
                <a:ea typeface="Montserrat"/>
                <a:cs typeface="Montserrat"/>
                <a:sym typeface="Montserrat"/>
              </a:rPr>
              <a:t>Moovit’s advanced technology platform runs the world’s largest repository of transit &amp; mobility data. </a:t>
            </a:r>
            <a:endParaRPr b="1" sz="1300">
              <a:solidFill>
                <a:schemeClr val="dk1"/>
              </a:solidFill>
              <a:latin typeface="Montserrat"/>
              <a:ea typeface="Montserrat"/>
              <a:cs typeface="Montserrat"/>
              <a:sym typeface="Montserrat"/>
            </a:endParaRPr>
          </a:p>
          <a:p>
            <a:pPr indent="0" lvl="0" marL="0" rtl="0" algn="l">
              <a:spcBef>
                <a:spcPts val="80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Why?</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Because it combines all information about public transport and other mobility services including micro mobility, with real time &amp; service alerts information and crowdsourced data, our secret sauce.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take all of this together through our </a:t>
            </a:r>
            <a:r>
              <a:rPr b="1" lang="en">
                <a:solidFill>
                  <a:schemeClr val="dk1"/>
                </a:solidFill>
              </a:rPr>
              <a:t>multimodal trip planner</a:t>
            </a:r>
            <a:r>
              <a:rPr lang="en">
                <a:solidFill>
                  <a:schemeClr val="dk1"/>
                </a:solidFill>
              </a:rPr>
              <a:t>, to give users 1 app that has everything they need: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Trip Planner: the best way to get to my destination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With Real Time Arrival Times &amp; Service Alerts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Payment Integration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all mobility options (Public Transit, Taxis, Uber/Lyft, Scooters, Bikes, etc…)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c8129468d6_0_2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500">
                <a:solidFill>
                  <a:schemeClr val="dk1"/>
                </a:solidFill>
                <a:highlight>
                  <a:schemeClr val="lt1"/>
                </a:highlight>
              </a:rPr>
              <a:t>We’ve grown to have over 990M users around the world, that use our free app for Android, iPhone and the Web. </a:t>
            </a:r>
            <a:endParaRPr sz="15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sz="15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sz="1500">
                <a:solidFill>
                  <a:schemeClr val="dk1"/>
                </a:solidFill>
                <a:highlight>
                  <a:schemeClr val="lt1"/>
                </a:highlight>
              </a:rPr>
              <a:t>We offer services in 3400 cities across 112 countries. And our transit database has all the information of lines, schedules, stations of more than 7500 transit agencies and 320 micro mobility providers like bikes, scooters, car sharing services.</a:t>
            </a:r>
            <a:endParaRPr sz="1500">
              <a:solidFill>
                <a:schemeClr val="dk1"/>
              </a:solidFill>
              <a:highlight>
                <a:schemeClr val="lt1"/>
              </a:highlight>
            </a:endParaRPr>
          </a:p>
        </p:txBody>
      </p:sp>
      <p:sp>
        <p:nvSpPr>
          <p:cNvPr id="715" name="Google Shape;715;gc8129468d6_0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dedf1b2c45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dedf1b2c45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de86edf072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de86edf072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Public Sans"/>
                <a:ea typeface="Public Sans"/>
                <a:cs typeface="Public Sans"/>
                <a:sym typeface="Public Sans"/>
              </a:rPr>
              <a:t>Using Moovit’s Urban Mobility Analytics, we help you </a:t>
            </a:r>
            <a:r>
              <a:rPr b="1" lang="en" sz="1400">
                <a:solidFill>
                  <a:schemeClr val="dk1"/>
                </a:solidFill>
                <a:latin typeface="Public Sans"/>
                <a:ea typeface="Public Sans"/>
                <a:cs typeface="Public Sans"/>
                <a:sym typeface="Public Sans"/>
              </a:rPr>
              <a:t>plan the right routes and corridors to make On-Demand routes more efficient</a:t>
            </a:r>
            <a:r>
              <a:rPr lang="en" sz="1400">
                <a:solidFill>
                  <a:schemeClr val="dk1"/>
                </a:solidFill>
                <a:latin typeface="Public Sans"/>
                <a:ea typeface="Public Sans"/>
                <a:cs typeface="Public Sans"/>
                <a:sym typeface="Public Sans"/>
              </a:rPr>
              <a:t>. With our advanced data sources - most important of which are the </a:t>
            </a:r>
            <a:r>
              <a:rPr b="1" lang="en" sz="1400">
                <a:solidFill>
                  <a:schemeClr val="dk1"/>
                </a:solidFill>
                <a:latin typeface="Public Sans"/>
                <a:ea typeface="Public Sans"/>
                <a:cs typeface="Public Sans"/>
                <a:sym typeface="Public Sans"/>
              </a:rPr>
              <a:t>real, anonymized passenger movements</a:t>
            </a:r>
            <a:r>
              <a:rPr lang="en" sz="1400">
                <a:solidFill>
                  <a:schemeClr val="dk1"/>
                </a:solidFill>
                <a:latin typeface="Public Sans"/>
                <a:ea typeface="Public Sans"/>
                <a:cs typeface="Public Sans"/>
                <a:sym typeface="Public Sans"/>
              </a:rPr>
              <a:t> - we work with you to </a:t>
            </a:r>
            <a:r>
              <a:rPr b="1" lang="en" sz="1400">
                <a:solidFill>
                  <a:schemeClr val="dk1"/>
                </a:solidFill>
                <a:latin typeface="Public Sans"/>
                <a:ea typeface="Public Sans"/>
                <a:cs typeface="Public Sans"/>
                <a:sym typeface="Public Sans"/>
              </a:rPr>
              <a:t>design a custom, sustainable on-demand solution from day one</a:t>
            </a:r>
            <a:r>
              <a:rPr lang="en" sz="1400">
                <a:solidFill>
                  <a:schemeClr val="dk1"/>
                </a:solidFill>
                <a:latin typeface="Public Sans"/>
                <a:ea typeface="Public Sans"/>
                <a:cs typeface="Public Sans"/>
                <a:sym typeface="Public Sans"/>
              </a:rPr>
              <a:t>. </a:t>
            </a:r>
            <a:endParaRPr sz="1400">
              <a:solidFill>
                <a:schemeClr val="dk1"/>
              </a:solidFill>
              <a:latin typeface="Public Sans"/>
              <a:ea typeface="Public Sans"/>
              <a:cs typeface="Public Sans"/>
              <a:sym typeface="Public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Public Sans"/>
              <a:ea typeface="Public Sans"/>
              <a:cs typeface="Public Sans"/>
              <a:sym typeface="Public Sans"/>
            </a:endParaRPr>
          </a:p>
          <a:p>
            <a:pPr indent="0" lvl="0" marL="0" rtl="0" algn="l">
              <a:spcBef>
                <a:spcPts val="0"/>
              </a:spcBef>
              <a:spcAft>
                <a:spcPts val="0"/>
              </a:spcAft>
              <a:buClr>
                <a:schemeClr val="dk1"/>
              </a:buClr>
              <a:buSzPts val="1100"/>
              <a:buFont typeface="Arial"/>
              <a:buNone/>
            </a:pPr>
            <a:r>
              <a:rPr lang="en" sz="1400">
                <a:solidFill>
                  <a:schemeClr val="dk1"/>
                </a:solidFill>
                <a:latin typeface="Public Sans"/>
                <a:ea typeface="Public Sans"/>
                <a:cs typeface="Public Sans"/>
                <a:sym typeface="Public Sans"/>
              </a:rPr>
              <a:t>Moovit’s Urban Mobility Analytics data comes together to create a full picture of ridership patterns and behavior and transit service in your region, detecting areas lacking sufficient and/or efficient service - transit gaps and opportunities to solve your challenges with an on-demand solution.</a:t>
            </a:r>
            <a:endParaRPr sz="1400">
              <a:solidFill>
                <a:schemeClr val="dk1"/>
              </a:solidFill>
              <a:latin typeface="Public Sans"/>
              <a:ea typeface="Public Sans"/>
              <a:cs typeface="Public Sans"/>
              <a:sym typeface="Public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Public Sans"/>
              <a:ea typeface="Public Sans"/>
              <a:cs typeface="Public Sans"/>
              <a:sym typeface="Public Sans"/>
            </a:endParaRPr>
          </a:p>
          <a:p>
            <a:pPr indent="0" lvl="0" marL="0" rtl="0" algn="l">
              <a:spcBef>
                <a:spcPts val="0"/>
              </a:spcBef>
              <a:spcAft>
                <a:spcPts val="0"/>
              </a:spcAft>
              <a:buClr>
                <a:schemeClr val="dk1"/>
              </a:buClr>
              <a:buSzPts val="1100"/>
              <a:buFont typeface="Arial"/>
              <a:buNone/>
            </a:pPr>
            <a:r>
              <a:rPr lang="en" sz="1400">
                <a:solidFill>
                  <a:schemeClr val="dk1"/>
                </a:solidFill>
                <a:latin typeface="Public Sans"/>
                <a:ea typeface="Public Sans"/>
                <a:cs typeface="Public Sans"/>
                <a:sym typeface="Public Sans"/>
              </a:rPr>
              <a:t>Our analytics reports offer </a:t>
            </a:r>
            <a:r>
              <a:rPr b="1" lang="en" sz="1400">
                <a:solidFill>
                  <a:schemeClr val="dk1"/>
                </a:solidFill>
                <a:latin typeface="Public Sans"/>
                <a:ea typeface="Public Sans"/>
                <a:cs typeface="Public Sans"/>
                <a:sym typeface="Public Sans"/>
              </a:rPr>
              <a:t>comprehensive insights and in-depth analysis on travel patterns, ridership on specific lines and from/to specific stations, and the critical nodes of specific high-volume zones.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de86edf072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de86edf072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Public Sans"/>
                <a:ea typeface="Public Sans"/>
                <a:cs typeface="Public Sans"/>
                <a:sym typeface="Public Sans"/>
              </a:rPr>
              <a:t>And for that, we created all the components an On-Demand operator needs: a Driver app, an app for the Riders and a Back office for the Operation center.</a:t>
            </a:r>
            <a:endParaRPr sz="1500">
              <a:latin typeface="Public Sans"/>
              <a:ea typeface="Public Sans"/>
              <a:cs typeface="Public Sans"/>
              <a:sym typeface="Public Sans"/>
            </a:endParaRPr>
          </a:p>
          <a:p>
            <a:pPr indent="0" lvl="0" marL="0" rtl="0" algn="l">
              <a:spcBef>
                <a:spcPts val="0"/>
              </a:spcBef>
              <a:spcAft>
                <a:spcPts val="0"/>
              </a:spcAft>
              <a:buNone/>
            </a:pPr>
            <a:r>
              <a:t/>
            </a:r>
            <a:endParaRPr sz="1500">
              <a:latin typeface="Public Sans"/>
              <a:ea typeface="Public Sans"/>
              <a:cs typeface="Public Sans"/>
              <a:sym typeface="Public Sans"/>
            </a:endParaRPr>
          </a:p>
          <a:p>
            <a:pPr indent="0" lvl="0" marL="0" rtl="0" algn="l">
              <a:spcBef>
                <a:spcPts val="0"/>
              </a:spcBef>
              <a:spcAft>
                <a:spcPts val="0"/>
              </a:spcAft>
              <a:buNone/>
            </a:pPr>
            <a:r>
              <a:t/>
            </a:r>
            <a:endParaRPr sz="1500">
              <a:latin typeface="Public Sans"/>
              <a:ea typeface="Public Sans"/>
              <a:cs typeface="Public Sans"/>
              <a:sym typeface="Public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de86edf07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de86edf0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1200">
                <a:solidFill>
                  <a:schemeClr val="dk1"/>
                </a:solidFill>
                <a:highlight>
                  <a:srgbClr val="FFFFFF"/>
                </a:highlight>
                <a:latin typeface="Public Sans"/>
                <a:ea typeface="Public Sans"/>
                <a:cs typeface="Public Sans"/>
                <a:sym typeface="Public Sans"/>
              </a:rPr>
              <a:t>Ventura is Victoria, Australia’s largest public transport provider</a:t>
            </a:r>
            <a:endParaRPr sz="1200">
              <a:solidFill>
                <a:schemeClr val="dk1"/>
              </a:solidFill>
              <a:highlight>
                <a:srgbClr val="FFFFFF"/>
              </a:highlight>
              <a:latin typeface="Public Sans"/>
              <a:ea typeface="Public Sans"/>
              <a:cs typeface="Public Sans"/>
              <a:sym typeface="Public Sans"/>
            </a:endParaRPr>
          </a:p>
          <a:p>
            <a:pPr indent="0" lvl="0" marL="0" rtl="0" algn="l">
              <a:lnSpc>
                <a:spcPct val="115000"/>
              </a:lnSpc>
              <a:spcBef>
                <a:spcPts val="600"/>
              </a:spcBef>
              <a:spcAft>
                <a:spcPts val="0"/>
              </a:spcAft>
              <a:buNone/>
            </a:pPr>
            <a:r>
              <a:rPr lang="en" sz="1200">
                <a:solidFill>
                  <a:schemeClr val="dk1"/>
                </a:solidFill>
                <a:highlight>
                  <a:srgbClr val="FFFFFF"/>
                </a:highlight>
                <a:latin typeface="Public Sans"/>
                <a:ea typeface="Public Sans"/>
                <a:cs typeface="Public Sans"/>
                <a:sym typeface="Public Sans"/>
              </a:rPr>
              <a:t>42M+ annual riders</a:t>
            </a:r>
            <a:endParaRPr sz="1200">
              <a:solidFill>
                <a:schemeClr val="dk1"/>
              </a:solidFill>
              <a:highlight>
                <a:srgbClr val="FFFFFF"/>
              </a:highlight>
              <a:latin typeface="Public Sans"/>
              <a:ea typeface="Public Sans"/>
              <a:cs typeface="Public Sans"/>
              <a:sym typeface="Public Sans"/>
            </a:endParaRPr>
          </a:p>
          <a:p>
            <a:pPr indent="0" lvl="0" marL="0" rtl="0" algn="l">
              <a:lnSpc>
                <a:spcPct val="115000"/>
              </a:lnSpc>
              <a:spcBef>
                <a:spcPts val="600"/>
              </a:spcBef>
              <a:spcAft>
                <a:spcPts val="0"/>
              </a:spcAft>
              <a:buClr>
                <a:schemeClr val="dk1"/>
              </a:buClr>
              <a:buSzPts val="1100"/>
              <a:buFont typeface="Arial"/>
              <a:buNone/>
            </a:pPr>
            <a:r>
              <a:rPr lang="en" sz="1200">
                <a:solidFill>
                  <a:schemeClr val="dk1"/>
                </a:solidFill>
                <a:highlight>
                  <a:srgbClr val="FFFFFF"/>
                </a:highlight>
                <a:latin typeface="Public Sans"/>
                <a:ea typeface="Public Sans"/>
                <a:cs typeface="Public Sans"/>
                <a:sym typeface="Public Sans"/>
              </a:rPr>
              <a:t>Popular Teleride service in Rowville, a Melbourne suburb, for over 30 years.</a:t>
            </a:r>
            <a:endParaRPr sz="1200">
              <a:solidFill>
                <a:schemeClr val="dk1"/>
              </a:solidFill>
              <a:highlight>
                <a:srgbClr val="FFFFFF"/>
              </a:highlight>
              <a:latin typeface="Public Sans"/>
              <a:ea typeface="Public Sans"/>
              <a:cs typeface="Public Sans"/>
              <a:sym typeface="Public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dee2accfe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dee2accfe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Helvetica Neue Light"/>
              <a:buChar char="●"/>
            </a:pPr>
            <a:r>
              <a:rPr lang="en" sz="1200">
                <a:solidFill>
                  <a:schemeClr val="dk1"/>
                </a:solidFill>
                <a:latin typeface="Montserrat"/>
                <a:ea typeface="Montserrat"/>
                <a:cs typeface="Montserrat"/>
                <a:sym typeface="Montserrat"/>
              </a:rPr>
              <a:t>Goals of new on-demand service:</a:t>
            </a:r>
            <a:endParaRPr sz="1200">
              <a:solidFill>
                <a:schemeClr val="dk1"/>
              </a:solidFill>
              <a:latin typeface="Montserrat"/>
              <a:ea typeface="Montserrat"/>
              <a:cs typeface="Montserrat"/>
              <a:sym typeface="Montserrat"/>
            </a:endParaRPr>
          </a:p>
          <a:p>
            <a:pPr indent="-304800" lvl="1" marL="914400" rtl="0" algn="l">
              <a:lnSpc>
                <a:spcPct val="115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Reduce wait time</a:t>
            </a:r>
            <a:endParaRPr sz="1200">
              <a:solidFill>
                <a:schemeClr val="dk1"/>
              </a:solidFill>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Provide more frequent service</a:t>
            </a:r>
            <a:endParaRPr sz="1200">
              <a:solidFill>
                <a:schemeClr val="dk1"/>
              </a:solidFill>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Increase patronage on Telebus services as well as local public transit</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Helvetica Neue Light"/>
              <a:buChar char="●"/>
            </a:pPr>
            <a:r>
              <a:rPr lang="en" sz="1200">
                <a:solidFill>
                  <a:schemeClr val="dk1"/>
                </a:solidFill>
                <a:latin typeface="Montserrat"/>
                <a:ea typeface="Montserrat"/>
                <a:cs typeface="Montserrat"/>
                <a:sym typeface="Montserrat"/>
              </a:rPr>
              <a:t>Ventura replaced three existing, underperforming bus routes going between Stud Park Shopping Centre and Ferntree Gully Station with new FlexiRide service</a:t>
            </a:r>
            <a:endParaRPr sz="1200">
              <a:solidFill>
                <a:schemeClr val="dk1"/>
              </a:solidFill>
              <a:latin typeface="Montserrat"/>
              <a:ea typeface="Montserrat"/>
              <a:cs typeface="Montserrat"/>
              <a:sym typeface="Montserrat"/>
            </a:endParaRPr>
          </a:p>
          <a:p>
            <a:pPr indent="-304800" lvl="0" marL="4572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FlexiRide uses a Moovit white label app, branded with Ventura’s logo and brand colors for a unique look and feel, with the FlexiRide service powered by Moovit On-Demand. </a:t>
            </a:r>
            <a:endParaRPr sz="1200">
              <a:solidFill>
                <a:schemeClr val="dk1"/>
              </a:solidFill>
              <a:latin typeface="Montserrat"/>
              <a:ea typeface="Montserrat"/>
              <a:cs typeface="Montserrat"/>
              <a:sym typeface="Montserrat"/>
            </a:endParaRPr>
          </a:p>
          <a:p>
            <a:pPr indent="-304800" lvl="0" marL="4572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With over 100 virtual stops located within the service area, FlexiRide passengers are always just a short distance from their pick-up point.</a:t>
            </a:r>
            <a:endParaRPr sz="1200">
              <a:solidFill>
                <a:schemeClr val="dk1"/>
              </a:solidFill>
              <a:latin typeface="Montserrat"/>
              <a:ea typeface="Montserrat"/>
              <a:cs typeface="Montserrat"/>
              <a:sym typeface="Montserrat"/>
            </a:endParaRPr>
          </a:p>
          <a:p>
            <a:pPr indent="-304800" lvl="0" marL="4572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Passengers with accessibility requirements are able to request a more tailored door-to-door service Bookings on-demand and up to a week in advance</a:t>
            </a:r>
            <a:endParaRPr sz="1200">
              <a:solidFill>
                <a:schemeClr val="dk1"/>
              </a:solidFill>
              <a:latin typeface="Montserrat"/>
              <a:ea typeface="Montserrat"/>
              <a:cs typeface="Montserrat"/>
              <a:sym typeface="Montserrat"/>
            </a:endParaRPr>
          </a:p>
          <a:p>
            <a:pPr indent="-304800" lvl="0" marL="457200" rtl="0" algn="l">
              <a:lnSpc>
                <a:spcPct val="115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FlexiRide app allows users to plan all their public transport rides in Melbourne and surrounding areas, making the app a one-stop-shop for all Melbourne citizens’ urban mobility needs</a:t>
            </a:r>
            <a:endParaRPr sz="1200">
              <a:solidFill>
                <a:schemeClr val="dk1"/>
              </a:solidFill>
              <a:latin typeface="Montserrat"/>
              <a:ea typeface="Montserrat"/>
              <a:cs typeface="Montserrat"/>
              <a:sym typeface="Montserrat"/>
            </a:endParaRPr>
          </a:p>
          <a:p>
            <a:pPr indent="0" lvl="0" marL="0" rtl="0" algn="l">
              <a:lnSpc>
                <a:spcPct val="115000"/>
              </a:lnSpc>
              <a:spcBef>
                <a:spcPts val="110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1100"/>
              </a:spcBef>
              <a:spcAft>
                <a:spcPts val="1100"/>
              </a:spcAft>
              <a:buNone/>
            </a:pPr>
            <a:r>
              <a:rPr lang="en" sz="1200" u="sng">
                <a:solidFill>
                  <a:schemeClr val="hlink"/>
                </a:solidFill>
                <a:latin typeface="Montserrat"/>
                <a:ea typeface="Montserrat"/>
                <a:cs typeface="Montserrat"/>
                <a:sym typeface="Montserrat"/>
                <a:hlinkClick r:id="rId2"/>
              </a:rPr>
              <a:t>https://docs.google.com/document/d/1q7LcIXeSx4wQnyE5lOsaXjrpPJsnXettpWTooBOSkd4/edit#</a:t>
            </a: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def20ecf6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def20ecf6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Public Sans"/>
                <a:ea typeface="Public Sans"/>
                <a:cs typeface="Public Sans"/>
                <a:sym typeface="Public Sans"/>
              </a:rPr>
              <a:t>Let’s take a look at this short video of how the QuickConnect service works day-to-day</a:t>
            </a:r>
            <a:endParaRPr sz="1200">
              <a:solidFill>
                <a:schemeClr val="dk1"/>
              </a:solidFill>
              <a:highlight>
                <a:srgbClr val="FFFFFF"/>
              </a:highlight>
              <a:latin typeface="Public Sans"/>
              <a:ea typeface="Public Sans"/>
              <a:cs typeface="Public Sans"/>
              <a:sym typeface="Public Sans"/>
            </a:endParaRPr>
          </a:p>
          <a:p>
            <a:pPr indent="0" lvl="0" marL="0" rtl="0" algn="l">
              <a:spcBef>
                <a:spcPts val="10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 Id="rId3" Type="http://schemas.openxmlformats.org/officeDocument/2006/relationships/image" Target="../media/image6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7.png"/><Relationship Id="rId3" Type="http://schemas.openxmlformats.org/officeDocument/2006/relationships/image" Target="../media/image6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7.png"/><Relationship Id="rId3" Type="http://schemas.openxmlformats.org/officeDocument/2006/relationships/image" Target="../media/image6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9.png"/><Relationship Id="rId3" Type="http://schemas.openxmlformats.org/officeDocument/2006/relationships/image" Target="../media/image6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9.png"/><Relationship Id="rId3" Type="http://schemas.openxmlformats.org/officeDocument/2006/relationships/image" Target="../media/image6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0.png"/><Relationship Id="rId3" Type="http://schemas.openxmlformats.org/officeDocument/2006/relationships/image" Target="../media/image6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0.png"/><Relationship Id="rId3" Type="http://schemas.openxmlformats.org/officeDocument/2006/relationships/image" Target="../media/image6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0.png"/><Relationship Id="rId3" Type="http://schemas.openxmlformats.org/officeDocument/2006/relationships/image" Target="../media/image6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2.png"/><Relationship Id="rId3" Type="http://schemas.openxmlformats.org/officeDocument/2006/relationships/image" Target="../media/image6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4.png"/><Relationship Id="rId3" Type="http://schemas.openxmlformats.org/officeDocument/2006/relationships/image" Target="../media/image68.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7.png"/><Relationship Id="rId3" Type="http://schemas.openxmlformats.org/officeDocument/2006/relationships/image" Target="../media/image68.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3.png"/><Relationship Id="rId3" Type="http://schemas.openxmlformats.org/officeDocument/2006/relationships/image" Target="../media/image6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 Id="rId3" Type="http://schemas.openxmlformats.org/officeDocument/2006/relationships/image" Target="../media/image68.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 Id="rId3" Type="http://schemas.openxmlformats.org/officeDocument/2006/relationships/image" Target="../media/image68.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6.png"/><Relationship Id="rId3" Type="http://schemas.openxmlformats.org/officeDocument/2006/relationships/image" Target="../media/image7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8.png"/><Relationship Id="rId3" Type="http://schemas.openxmlformats.org/officeDocument/2006/relationships/image" Target="../media/image7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9.png"/><Relationship Id="rId3" Type="http://schemas.openxmlformats.org/officeDocument/2006/relationships/image" Target="../media/image80.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4.png"/><Relationship Id="rId3" Type="http://schemas.openxmlformats.org/officeDocument/2006/relationships/image" Target="../media/image82.png"/><Relationship Id="rId4" Type="http://schemas.openxmlformats.org/officeDocument/2006/relationships/image" Target="../media/image8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3.png"/><Relationship Id="rId3" Type="http://schemas.openxmlformats.org/officeDocument/2006/relationships/image" Target="../media/image87.png"/><Relationship Id="rId4" Type="http://schemas.openxmlformats.org/officeDocument/2006/relationships/image" Target="../media/image8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3.png"/><Relationship Id="rId3" Type="http://schemas.openxmlformats.org/officeDocument/2006/relationships/image" Target="../media/image8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3.png"/><Relationship Id="rId3" Type="http://schemas.openxmlformats.org/officeDocument/2006/relationships/image" Target="../media/image87.png"/><Relationship Id="rId4" Type="http://schemas.openxmlformats.org/officeDocument/2006/relationships/image" Target="../media/image85.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3.png"/><Relationship Id="rId3" Type="http://schemas.openxmlformats.org/officeDocument/2006/relationships/image" Target="../media/image87.png"/><Relationship Id="rId4" Type="http://schemas.openxmlformats.org/officeDocument/2006/relationships/image" Target="../media/image85.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3.png"/><Relationship Id="rId3" Type="http://schemas.openxmlformats.org/officeDocument/2006/relationships/image" Target="../media/image87.png"/><Relationship Id="rId4" Type="http://schemas.openxmlformats.org/officeDocument/2006/relationships/image" Target="../media/image85.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9.png"/><Relationship Id="rId3" Type="http://schemas.openxmlformats.org/officeDocument/2006/relationships/image" Target="../media/image9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1.png"/><Relationship Id="rId3" Type="http://schemas.openxmlformats.org/officeDocument/2006/relationships/image" Target="../media/image9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8.png"/><Relationship Id="rId3" Type="http://schemas.openxmlformats.org/officeDocument/2006/relationships/image" Target="../media/image9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5.png"/><Relationship Id="rId3"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3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 Id="rId3"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 Id="rId3" Type="http://schemas.openxmlformats.org/officeDocument/2006/relationships/image" Target="../media/image3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3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3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 Id="rId3" Type="http://schemas.openxmlformats.org/officeDocument/2006/relationships/image" Target="../media/image3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3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 Id="rId3" Type="http://schemas.openxmlformats.org/officeDocument/2006/relationships/image" Target="../media/image3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3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 Id="rId3" Type="http://schemas.openxmlformats.org/officeDocument/2006/relationships/image" Target="../media/image3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png"/><Relationship Id="rId3" Type="http://schemas.openxmlformats.org/officeDocument/2006/relationships/image" Target="../media/image4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 Id="rId3" Type="http://schemas.openxmlformats.org/officeDocument/2006/relationships/image" Target="../media/image5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 Id="rId3" Type="http://schemas.openxmlformats.org/officeDocument/2006/relationships/image" Target="../media/image5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4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5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 Id="rId3" Type="http://schemas.openxmlformats.org/officeDocument/2006/relationships/image" Target="../media/image5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7.png"/><Relationship Id="rId3" Type="http://schemas.openxmlformats.org/officeDocument/2006/relationships/image" Target="../media/image6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7.png"/><Relationship Id="rId3" Type="http://schemas.openxmlformats.org/officeDocument/2006/relationships/image" Target="../media/image6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2.png"/><Relationship Id="rId3" Type="http://schemas.openxmlformats.org/officeDocument/2006/relationships/image" Target="../media/image6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2.png"/><Relationship Id="rId3" Type="http://schemas.openxmlformats.org/officeDocument/2006/relationships/image" Target="../media/image6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3.png"/><Relationship Id="rId3" Type="http://schemas.openxmlformats.org/officeDocument/2006/relationships/image" Target="../media/image6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3.png"/><Relationship Id="rId3" Type="http://schemas.openxmlformats.org/officeDocument/2006/relationships/image" Target="../media/image6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1.png"/><Relationship Id="rId3" Type="http://schemas.openxmlformats.org/officeDocument/2006/relationships/image" Target="../media/image6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1.png"/><Relationship Id="rId3" Type="http://schemas.openxmlformats.org/officeDocument/2006/relationships/image" Target="../media/image6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4.png"/><Relationship Id="rId3" Type="http://schemas.openxmlformats.org/officeDocument/2006/relationships/image" Target="../media/image6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7.png"/><Relationship Id="rId3" Type="http://schemas.openxmlformats.org/officeDocument/2006/relationships/image" Target="../media/image6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2.png"/><Relationship Id="rId3" Type="http://schemas.openxmlformats.org/officeDocument/2006/relationships/image" Target="../media/image6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3.png"/><Relationship Id="rId3" Type="http://schemas.openxmlformats.org/officeDocument/2006/relationships/image" Target="../media/image6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5.png"/><Relationship Id="rId3" Type="http://schemas.openxmlformats.org/officeDocument/2006/relationships/image" Target="../media/image6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6.png"/><Relationship Id="rId3" Type="http://schemas.openxmlformats.org/officeDocument/2006/relationships/image" Target="../media/image6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 Id="rId3" Type="http://schemas.openxmlformats.org/officeDocument/2006/relationships/image" Target="../media/image6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hite)">
  <p:cSld name="CUSTOM_7">
    <p:bg>
      <p:bgPr>
        <a:blipFill>
          <a:blip r:embed="rId2">
            <a:alphaModFix/>
          </a:blip>
          <a:stretch>
            <a:fillRect/>
          </a:stretch>
        </a:blipFill>
      </p:bgPr>
    </p:bg>
    <p:spTree>
      <p:nvGrpSpPr>
        <p:cNvPr id="506" name="Shape 506"/>
        <p:cNvGrpSpPr/>
        <p:nvPr/>
      </p:nvGrpSpPr>
      <p:grpSpPr>
        <a:xfrm>
          <a:off x="0" y="0"/>
          <a:ext cx="0" cy="0"/>
          <a:chOff x="0" y="0"/>
          <a:chExt cx="0" cy="0"/>
        </a:xfrm>
      </p:grpSpPr>
      <p:sp>
        <p:nvSpPr>
          <p:cNvPr id="507" name="Google Shape;507;p105"/>
          <p:cNvSpPr/>
          <p:nvPr/>
        </p:nvSpPr>
        <p:spPr>
          <a:xfrm>
            <a:off x="0" y="0"/>
            <a:ext cx="9144000" cy="4661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08" name="Google Shape;508;p105"/>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09" name="Google Shape;509;p105"/>
          <p:cNvSpPr txBox="1"/>
          <p:nvPr>
            <p:ph type="ctrTitle"/>
          </p:nvPr>
        </p:nvSpPr>
        <p:spPr>
          <a:xfrm>
            <a:off x="457200" y="228600"/>
            <a:ext cx="8229600" cy="5367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510" name="Google Shape;510;p105"/>
          <p:cNvSpPr txBox="1"/>
          <p:nvPr>
            <p:ph idx="1" type="body"/>
          </p:nvPr>
        </p:nvSpPr>
        <p:spPr>
          <a:xfrm>
            <a:off x="457200" y="870300"/>
            <a:ext cx="8229600" cy="3318000"/>
          </a:xfrm>
          <a:prstGeom prst="rect">
            <a:avLst/>
          </a:prstGeom>
          <a:noFill/>
        </p:spPr>
        <p:txBody>
          <a:bodyPr anchorCtr="0" anchor="t" bIns="91425"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Joint Logo - Light Background">
  <p:cSld name="CUSTOM_7_1">
    <p:bg>
      <p:bgPr>
        <a:blipFill>
          <a:blip r:embed="rId2">
            <a:alphaModFix/>
          </a:blip>
          <a:stretch>
            <a:fillRect/>
          </a:stretch>
        </a:blipFill>
      </p:bgPr>
    </p:bg>
    <p:spTree>
      <p:nvGrpSpPr>
        <p:cNvPr id="511" name="Shape 511"/>
        <p:cNvGrpSpPr/>
        <p:nvPr/>
      </p:nvGrpSpPr>
      <p:grpSpPr>
        <a:xfrm>
          <a:off x="0" y="0"/>
          <a:ext cx="0" cy="0"/>
          <a:chOff x="0" y="0"/>
          <a:chExt cx="0" cy="0"/>
        </a:xfrm>
      </p:grpSpPr>
      <p:sp>
        <p:nvSpPr>
          <p:cNvPr id="512" name="Google Shape;512;p10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513" name="Google Shape;513;p106"/>
          <p:cNvSpPr txBox="1"/>
          <p:nvPr>
            <p:ph type="title"/>
          </p:nvPr>
        </p:nvSpPr>
        <p:spPr>
          <a:xfrm>
            <a:off x="499800" y="29712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000000"/>
              </a:buClr>
              <a:buSzPts val="2600"/>
              <a:buNone/>
              <a:defRPr b="0" sz="2600">
                <a:solidFill>
                  <a:srgbClr val="000000"/>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5">
    <p:bg>
      <p:bgPr>
        <a:blipFill>
          <a:blip r:embed="rId2">
            <a:alphaModFix/>
          </a:blip>
          <a:stretch>
            <a:fillRect/>
          </a:stretch>
        </a:blipFill>
      </p:bgPr>
    </p:bg>
    <p:spTree>
      <p:nvGrpSpPr>
        <p:cNvPr id="514" name="Shape 514"/>
        <p:cNvGrpSpPr/>
        <p:nvPr/>
      </p:nvGrpSpPr>
      <p:grpSpPr>
        <a:xfrm>
          <a:off x="0" y="0"/>
          <a:ext cx="0" cy="0"/>
          <a:chOff x="0" y="0"/>
          <a:chExt cx="0" cy="0"/>
        </a:xfrm>
      </p:grpSpPr>
      <p:sp>
        <p:nvSpPr>
          <p:cNvPr id="515" name="Google Shape;515;p107"/>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16" name="Google Shape;516;p107"/>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17" name="Google Shape;517;p107"/>
          <p:cNvSpPr txBox="1"/>
          <p:nvPr>
            <p:ph type="ctrTitle"/>
          </p:nvPr>
        </p:nvSpPr>
        <p:spPr>
          <a:xfrm>
            <a:off x="457200" y="606400"/>
            <a:ext cx="8229600" cy="3447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hite)">
  <p:cSld name="CUSTOM_5_1">
    <p:bg>
      <p:bgPr>
        <a:blipFill>
          <a:blip r:embed="rId2">
            <a:alphaModFix/>
          </a:blip>
          <a:stretch>
            <a:fillRect/>
          </a:stretch>
        </a:blipFill>
      </p:bgPr>
    </p:bg>
    <p:spTree>
      <p:nvGrpSpPr>
        <p:cNvPr id="518" name="Shape 518"/>
        <p:cNvGrpSpPr/>
        <p:nvPr/>
      </p:nvGrpSpPr>
      <p:grpSpPr>
        <a:xfrm>
          <a:off x="0" y="0"/>
          <a:ext cx="0" cy="0"/>
          <a:chOff x="0" y="0"/>
          <a:chExt cx="0" cy="0"/>
        </a:xfrm>
      </p:grpSpPr>
      <p:sp>
        <p:nvSpPr>
          <p:cNvPr id="519" name="Google Shape;519;p108"/>
          <p:cNvSpPr/>
          <p:nvPr/>
        </p:nvSpPr>
        <p:spPr>
          <a:xfrm>
            <a:off x="0" y="0"/>
            <a:ext cx="9144000" cy="4661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20" name="Google Shape;520;p108"/>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21" name="Google Shape;521;p108"/>
          <p:cNvSpPr txBox="1"/>
          <p:nvPr>
            <p:ph type="ctrTitle"/>
          </p:nvPr>
        </p:nvSpPr>
        <p:spPr>
          <a:xfrm>
            <a:off x="457200" y="606400"/>
            <a:ext cx="8229600" cy="3447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left)">
  <p:cSld name="CUSTOM_4">
    <p:bg>
      <p:bgPr>
        <a:blipFill>
          <a:blip r:embed="rId2">
            <a:alphaModFix/>
          </a:blip>
          <a:stretch>
            <a:fillRect/>
          </a:stretch>
        </a:blipFill>
      </p:bgPr>
    </p:bg>
    <p:spTree>
      <p:nvGrpSpPr>
        <p:cNvPr id="522" name="Shape 522"/>
        <p:cNvGrpSpPr/>
        <p:nvPr/>
      </p:nvGrpSpPr>
      <p:grpSpPr>
        <a:xfrm>
          <a:off x="0" y="0"/>
          <a:ext cx="0" cy="0"/>
          <a:chOff x="0" y="0"/>
          <a:chExt cx="0" cy="0"/>
        </a:xfrm>
      </p:grpSpPr>
      <p:sp>
        <p:nvSpPr>
          <p:cNvPr id="523" name="Google Shape;523;p109"/>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24" name="Google Shape;524;p109"/>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25" name="Google Shape;525;p109"/>
          <p:cNvSpPr txBox="1"/>
          <p:nvPr>
            <p:ph type="ctrTitle"/>
          </p:nvPr>
        </p:nvSpPr>
        <p:spPr>
          <a:xfrm>
            <a:off x="457200" y="228600"/>
            <a:ext cx="3886200" cy="1188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26" name="Google Shape;526;p109"/>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09"/>
          <p:cNvSpPr txBox="1"/>
          <p:nvPr>
            <p:ph idx="1" type="body"/>
          </p:nvPr>
        </p:nvSpPr>
        <p:spPr>
          <a:xfrm>
            <a:off x="912400" y="1417320"/>
            <a:ext cx="34338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Merriweather"/>
              <a:buChar char="●"/>
              <a:defRPr sz="1400">
                <a:latin typeface="Merriweather"/>
                <a:ea typeface="Merriweather"/>
                <a:cs typeface="Merriweather"/>
                <a:sym typeface="Merriweather"/>
              </a:defRPr>
            </a:lvl1pPr>
            <a:lvl2pPr indent="-317500" lvl="1" marL="914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2pPr>
            <a:lvl3pPr indent="-317500" lvl="2" marL="1371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3pPr>
            <a:lvl4pPr indent="-317500" lvl="3" marL="18288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4pPr>
            <a:lvl5pPr indent="-317500" lvl="4" marL="22860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5pPr>
            <a:lvl6pPr indent="-317500" lvl="5" marL="27432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6pPr>
            <a:lvl7pPr indent="-317500" lvl="6" marL="3200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7pPr>
            <a:lvl8pPr indent="-317500" lvl="7" marL="3657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8pPr>
            <a:lvl9pPr indent="-317500" lvl="8" marL="4114800" rtl="0">
              <a:lnSpc>
                <a:spcPct val="115000"/>
              </a:lnSpc>
              <a:spcBef>
                <a:spcPts val="1400"/>
              </a:spcBef>
              <a:spcAft>
                <a:spcPts val="1400"/>
              </a:spcAft>
              <a:buSzPts val="1400"/>
              <a:buFont typeface="Merriweather"/>
              <a:buChar char="■"/>
              <a:defRPr>
                <a:latin typeface="Merriweather"/>
                <a:ea typeface="Merriweather"/>
                <a:cs typeface="Merriweather"/>
                <a:sym typeface="Merriweathe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right)">
  <p:cSld name="CUSTOM_4_3">
    <p:bg>
      <p:bgPr>
        <a:blipFill>
          <a:blip r:embed="rId2">
            <a:alphaModFix/>
          </a:blip>
          <a:stretch>
            <a:fillRect/>
          </a:stretch>
        </a:blipFill>
      </p:bgPr>
    </p:bg>
    <p:spTree>
      <p:nvGrpSpPr>
        <p:cNvPr id="528" name="Shape 528"/>
        <p:cNvGrpSpPr/>
        <p:nvPr/>
      </p:nvGrpSpPr>
      <p:grpSpPr>
        <a:xfrm>
          <a:off x="0" y="0"/>
          <a:ext cx="0" cy="0"/>
          <a:chOff x="0" y="0"/>
          <a:chExt cx="0" cy="0"/>
        </a:xfrm>
      </p:grpSpPr>
      <p:sp>
        <p:nvSpPr>
          <p:cNvPr id="529" name="Google Shape;529;p110"/>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10"/>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31" name="Google Shape;531;p110"/>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532" name="Google Shape;532;p110"/>
          <p:cNvSpPr txBox="1"/>
          <p:nvPr>
            <p:ph type="ctrTitle"/>
          </p:nvPr>
        </p:nvSpPr>
        <p:spPr>
          <a:xfrm>
            <a:off x="4914900" y="228600"/>
            <a:ext cx="3886200" cy="1188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33" name="Google Shape;533;p110"/>
          <p:cNvSpPr txBox="1"/>
          <p:nvPr>
            <p:ph idx="1" type="body"/>
          </p:nvPr>
        </p:nvSpPr>
        <p:spPr>
          <a:xfrm>
            <a:off x="4917700" y="1417325"/>
            <a:ext cx="35406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Merriweather"/>
              <a:buChar char="●"/>
              <a:defRPr sz="1400">
                <a:latin typeface="Merriweather"/>
                <a:ea typeface="Merriweather"/>
                <a:cs typeface="Merriweather"/>
                <a:sym typeface="Merriweather"/>
              </a:defRPr>
            </a:lvl1pPr>
            <a:lvl2pPr indent="-317500" lvl="1" marL="914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2pPr>
            <a:lvl3pPr indent="-317500" lvl="2" marL="1371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3pPr>
            <a:lvl4pPr indent="-317500" lvl="3" marL="18288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4pPr>
            <a:lvl5pPr indent="-317500" lvl="4" marL="22860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5pPr>
            <a:lvl6pPr indent="-317500" lvl="5" marL="27432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6pPr>
            <a:lvl7pPr indent="-317500" lvl="6" marL="3200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7pPr>
            <a:lvl8pPr indent="-317500" lvl="7" marL="3657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8pPr>
            <a:lvl9pPr indent="-317500" lvl="8" marL="4114800" rtl="0">
              <a:lnSpc>
                <a:spcPct val="115000"/>
              </a:lnSpc>
              <a:spcBef>
                <a:spcPts val="1400"/>
              </a:spcBef>
              <a:spcAft>
                <a:spcPts val="1400"/>
              </a:spcAft>
              <a:buSzPts val="1400"/>
              <a:buFont typeface="Merriweather"/>
              <a:buChar char="■"/>
              <a:defRPr>
                <a:latin typeface="Merriweather"/>
                <a:ea typeface="Merriweather"/>
                <a:cs typeface="Merriweather"/>
                <a:sym typeface="Merriweather"/>
              </a:defRPr>
            </a:lvl9pPr>
          </a:lstStyle>
          <a:p/>
        </p:txBody>
      </p:sp>
    </p:spTree>
  </p:cSld>
  <p:clrMapOvr>
    <a:masterClrMapping/>
  </p:clrMapOvr>
  <p:extLst>
    <p:ext uri="{DCECCB84-F9BA-43D5-87BE-67443E8EF086}">
      <p15:sldGuideLst>
        <p15:guide id="1" pos="5328">
          <p15:clr>
            <a:srgbClr val="FA7B17"/>
          </p15:clr>
        </p15:guide>
        <p15:guide id="2" pos="2880">
          <p15:clr>
            <a:srgbClr val="FA7B17"/>
          </p15:clr>
        </p15:guide>
        <p15:guide id="3" pos="3096">
          <p15:clr>
            <a:srgbClr val="FA7B17"/>
          </p15:clr>
        </p15:guide>
        <p15:guide id="4" pos="2736">
          <p15:clr>
            <a:srgbClr val="FA7B17"/>
          </p15:clr>
        </p15:guide>
        <p15:guide id="5" pos="288">
          <p15:clr>
            <a:srgbClr val="FA7B17"/>
          </p15:clr>
        </p15:guide>
        <p15:guide id="6" pos="2952">
          <p15:clr>
            <a:srgbClr val="FA7B17"/>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text / ½ image">
  <p:cSld name="CUSTOM_4_2">
    <p:bg>
      <p:bgPr>
        <a:blipFill>
          <a:blip r:embed="rId2">
            <a:alphaModFix/>
          </a:blip>
          <a:stretch>
            <a:fillRect/>
          </a:stretch>
        </a:blipFill>
      </p:bgPr>
    </p:bg>
    <p:spTree>
      <p:nvGrpSpPr>
        <p:cNvPr id="534" name="Shape 534"/>
        <p:cNvGrpSpPr/>
        <p:nvPr/>
      </p:nvGrpSpPr>
      <p:grpSpPr>
        <a:xfrm>
          <a:off x="0" y="0"/>
          <a:ext cx="0" cy="0"/>
          <a:chOff x="0" y="0"/>
          <a:chExt cx="0" cy="0"/>
        </a:xfrm>
      </p:grpSpPr>
      <p:sp>
        <p:nvSpPr>
          <p:cNvPr id="535" name="Google Shape;535;p111"/>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36" name="Google Shape;536;p111"/>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37" name="Google Shape;537;p111"/>
          <p:cNvSpPr txBox="1"/>
          <p:nvPr>
            <p:ph type="ctrTitle"/>
          </p:nvPr>
        </p:nvSpPr>
        <p:spPr>
          <a:xfrm>
            <a:off x="457200" y="685800"/>
            <a:ext cx="38862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38" name="Google Shape;538;p111"/>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11"/>
          <p:cNvSpPr txBox="1"/>
          <p:nvPr>
            <p:ph idx="1" type="body"/>
          </p:nvPr>
        </p:nvSpPr>
        <p:spPr>
          <a:xfrm>
            <a:off x="460000" y="1953600"/>
            <a:ext cx="38862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text / ½ device">
  <p:cSld name="CUSTOM_4_2_4">
    <p:bg>
      <p:bgPr>
        <a:blipFill>
          <a:blip r:embed="rId2">
            <a:alphaModFix/>
          </a:blip>
          <a:stretch>
            <a:fillRect/>
          </a:stretch>
        </a:blipFill>
      </p:bgPr>
    </p:bg>
    <p:spTree>
      <p:nvGrpSpPr>
        <p:cNvPr id="540" name="Shape 540"/>
        <p:cNvGrpSpPr/>
        <p:nvPr/>
      </p:nvGrpSpPr>
      <p:grpSpPr>
        <a:xfrm>
          <a:off x="0" y="0"/>
          <a:ext cx="0" cy="0"/>
          <a:chOff x="0" y="0"/>
          <a:chExt cx="0" cy="0"/>
        </a:xfrm>
      </p:grpSpPr>
      <p:sp>
        <p:nvSpPr>
          <p:cNvPr id="541" name="Google Shape;541;p112"/>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42" name="Google Shape;542;p112"/>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43" name="Google Shape;543;p112"/>
          <p:cNvSpPr txBox="1"/>
          <p:nvPr>
            <p:ph type="ctrTitle"/>
          </p:nvPr>
        </p:nvSpPr>
        <p:spPr>
          <a:xfrm>
            <a:off x="457200" y="228600"/>
            <a:ext cx="38862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44" name="Google Shape;544;p112"/>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12"/>
          <p:cNvSpPr txBox="1"/>
          <p:nvPr>
            <p:ph idx="1" type="body"/>
          </p:nvPr>
        </p:nvSpPr>
        <p:spPr>
          <a:xfrm>
            <a:off x="460000" y="1420200"/>
            <a:ext cx="38862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image / ½ text">
  <p:cSld name="CUSTOM_4_2_2">
    <p:bg>
      <p:bgPr>
        <a:blipFill>
          <a:blip r:embed="rId2">
            <a:alphaModFix/>
          </a:blip>
          <a:stretch>
            <a:fillRect/>
          </a:stretch>
        </a:blipFill>
      </p:bgPr>
    </p:bg>
    <p:spTree>
      <p:nvGrpSpPr>
        <p:cNvPr id="546" name="Shape 546"/>
        <p:cNvGrpSpPr/>
        <p:nvPr/>
      </p:nvGrpSpPr>
      <p:grpSpPr>
        <a:xfrm>
          <a:off x="0" y="0"/>
          <a:ext cx="0" cy="0"/>
          <a:chOff x="0" y="0"/>
          <a:chExt cx="0" cy="0"/>
        </a:xfrm>
      </p:grpSpPr>
      <p:sp>
        <p:nvSpPr>
          <p:cNvPr id="547" name="Google Shape;547;p113"/>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13"/>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49" name="Google Shape;549;p113"/>
          <p:cNvPicPr preferRelativeResize="0"/>
          <p:nvPr/>
        </p:nvPicPr>
        <p:blipFill rotWithShape="1">
          <a:blip r:embed="rId3">
            <a:alphaModFix/>
          </a:blip>
          <a:srcRect b="0" l="0" r="0" t="0"/>
          <a:stretch/>
        </p:blipFill>
        <p:spPr>
          <a:xfrm>
            <a:off x="8284464" y="4806274"/>
            <a:ext cx="647074" cy="186175"/>
          </a:xfrm>
          <a:prstGeom prst="rect">
            <a:avLst/>
          </a:prstGeom>
          <a:noFill/>
          <a:ln>
            <a:noFill/>
          </a:ln>
        </p:spPr>
      </p:pic>
      <p:sp>
        <p:nvSpPr>
          <p:cNvPr id="550" name="Google Shape;550;p113"/>
          <p:cNvSpPr txBox="1"/>
          <p:nvPr>
            <p:ph type="ctrTitle"/>
          </p:nvPr>
        </p:nvSpPr>
        <p:spPr>
          <a:xfrm>
            <a:off x="4914900" y="228600"/>
            <a:ext cx="37719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51" name="Google Shape;551;p113"/>
          <p:cNvSpPr txBox="1"/>
          <p:nvPr>
            <p:ph idx="1" type="body"/>
          </p:nvPr>
        </p:nvSpPr>
        <p:spPr>
          <a:xfrm>
            <a:off x="4914900" y="1420200"/>
            <a:ext cx="37719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guide id="7" pos="3096">
          <p15:clr>
            <a:srgbClr val="FA7B17"/>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text / ½ image (white)">
  <p:cSld name="CUSTOM_4_2_1">
    <p:bg>
      <p:bgPr>
        <a:blipFill>
          <a:blip r:embed="rId2">
            <a:alphaModFix/>
          </a:blip>
          <a:stretch>
            <a:fillRect/>
          </a:stretch>
        </a:blipFill>
      </p:bgPr>
    </p:bg>
    <p:spTree>
      <p:nvGrpSpPr>
        <p:cNvPr id="552" name="Shape 552"/>
        <p:cNvGrpSpPr/>
        <p:nvPr/>
      </p:nvGrpSpPr>
      <p:grpSpPr>
        <a:xfrm>
          <a:off x="0" y="0"/>
          <a:ext cx="0" cy="0"/>
          <a:chOff x="0" y="0"/>
          <a:chExt cx="0" cy="0"/>
        </a:xfrm>
      </p:grpSpPr>
      <p:sp>
        <p:nvSpPr>
          <p:cNvPr id="553" name="Google Shape;553;p114"/>
          <p:cNvSpPr/>
          <p:nvPr/>
        </p:nvSpPr>
        <p:spPr>
          <a:xfrm flipH="1" rot="10800000">
            <a:off x="0" y="4661400"/>
            <a:ext cx="9144000" cy="48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4" name="Google Shape;554;p114"/>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55" name="Google Shape;555;p114"/>
          <p:cNvSpPr txBox="1"/>
          <p:nvPr>
            <p:ph type="ctrTitle"/>
          </p:nvPr>
        </p:nvSpPr>
        <p:spPr>
          <a:xfrm>
            <a:off x="457200" y="228600"/>
            <a:ext cx="38862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56" name="Google Shape;556;p114"/>
          <p:cNvSpPr/>
          <p:nvPr/>
        </p:nvSpPr>
        <p:spPr>
          <a:xfrm>
            <a:off x="4567550" y="-75"/>
            <a:ext cx="4576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14"/>
          <p:cNvSpPr txBox="1"/>
          <p:nvPr>
            <p:ph idx="1" type="body"/>
          </p:nvPr>
        </p:nvSpPr>
        <p:spPr>
          <a:xfrm>
            <a:off x="460000" y="1420200"/>
            <a:ext cx="38862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image / ½ text (white)">
  <p:cSld name="CUSTOM_4_2_2_1">
    <p:bg>
      <p:bgPr>
        <a:blipFill>
          <a:blip r:embed="rId2">
            <a:alphaModFix/>
          </a:blip>
          <a:stretch>
            <a:fillRect/>
          </a:stretch>
        </a:blipFill>
      </p:bgPr>
    </p:bg>
    <p:spTree>
      <p:nvGrpSpPr>
        <p:cNvPr id="558" name="Shape 558"/>
        <p:cNvGrpSpPr/>
        <p:nvPr/>
      </p:nvGrpSpPr>
      <p:grpSpPr>
        <a:xfrm>
          <a:off x="0" y="0"/>
          <a:ext cx="0" cy="0"/>
          <a:chOff x="0" y="0"/>
          <a:chExt cx="0" cy="0"/>
        </a:xfrm>
      </p:grpSpPr>
      <p:sp>
        <p:nvSpPr>
          <p:cNvPr id="559" name="Google Shape;559;p115"/>
          <p:cNvSpPr/>
          <p:nvPr/>
        </p:nvSpPr>
        <p:spPr>
          <a:xfrm flipH="1" rot="10800000">
            <a:off x="0" y="4661400"/>
            <a:ext cx="9144000" cy="485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560" name="Google Shape;560;p115"/>
          <p:cNvSpPr/>
          <p:nvPr/>
        </p:nvSpPr>
        <p:spPr>
          <a:xfrm>
            <a:off x="0" y="-75"/>
            <a:ext cx="4576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1" name="Google Shape;561;p115"/>
          <p:cNvPicPr preferRelativeResize="0"/>
          <p:nvPr/>
        </p:nvPicPr>
        <p:blipFill rotWithShape="1">
          <a:blip r:embed="rId3">
            <a:alphaModFix/>
          </a:blip>
          <a:srcRect b="0" l="0" r="0" t="0"/>
          <a:stretch/>
        </p:blipFill>
        <p:spPr>
          <a:xfrm>
            <a:off x="8284464" y="4806274"/>
            <a:ext cx="647074" cy="186175"/>
          </a:xfrm>
          <a:prstGeom prst="rect">
            <a:avLst/>
          </a:prstGeom>
          <a:noFill/>
          <a:ln>
            <a:noFill/>
          </a:ln>
        </p:spPr>
      </p:pic>
      <p:sp>
        <p:nvSpPr>
          <p:cNvPr id="562" name="Google Shape;562;p115"/>
          <p:cNvSpPr txBox="1"/>
          <p:nvPr>
            <p:ph type="ctrTitle"/>
          </p:nvPr>
        </p:nvSpPr>
        <p:spPr>
          <a:xfrm>
            <a:off x="4914900" y="228600"/>
            <a:ext cx="37719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63" name="Google Shape;563;p115"/>
          <p:cNvSpPr txBox="1"/>
          <p:nvPr>
            <p:ph idx="1" type="body"/>
          </p:nvPr>
        </p:nvSpPr>
        <p:spPr>
          <a:xfrm>
            <a:off x="4914900" y="1420200"/>
            <a:ext cx="37719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guide id="7" pos="3096">
          <p15:clr>
            <a:srgbClr val="FA7B17"/>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⅓ text / ⅔ image (white)">
  <p:cSld name="CUSTOM_4_2_3">
    <p:bg>
      <p:bgPr>
        <a:blipFill>
          <a:blip r:embed="rId2">
            <a:alphaModFix/>
          </a:blip>
          <a:stretch>
            <a:fillRect/>
          </a:stretch>
        </a:blipFill>
      </p:bgPr>
    </p:bg>
    <p:spTree>
      <p:nvGrpSpPr>
        <p:cNvPr id="564" name="Shape 564"/>
        <p:cNvGrpSpPr/>
        <p:nvPr/>
      </p:nvGrpSpPr>
      <p:grpSpPr>
        <a:xfrm>
          <a:off x="0" y="0"/>
          <a:ext cx="0" cy="0"/>
          <a:chOff x="0" y="0"/>
          <a:chExt cx="0" cy="0"/>
        </a:xfrm>
      </p:grpSpPr>
      <p:sp>
        <p:nvSpPr>
          <p:cNvPr id="565" name="Google Shape;565;p116"/>
          <p:cNvSpPr/>
          <p:nvPr/>
        </p:nvSpPr>
        <p:spPr>
          <a:xfrm>
            <a:off x="0" y="0"/>
            <a:ext cx="3273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6" name="Google Shape;566;p116"/>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67" name="Google Shape;567;p116"/>
          <p:cNvSpPr txBox="1"/>
          <p:nvPr>
            <p:ph type="ctrTitle"/>
          </p:nvPr>
        </p:nvSpPr>
        <p:spPr>
          <a:xfrm>
            <a:off x="457200" y="228600"/>
            <a:ext cx="25908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68" name="Google Shape;568;p116"/>
          <p:cNvSpPr txBox="1"/>
          <p:nvPr>
            <p:ph idx="1" type="body"/>
          </p:nvPr>
        </p:nvSpPr>
        <p:spPr>
          <a:xfrm>
            <a:off x="460000" y="1244700"/>
            <a:ext cx="25908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1920">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⅔ image / ⅓ text (white)">
  <p:cSld name="CUSTOM_4_2_3_1">
    <p:bg>
      <p:bgPr>
        <a:blipFill>
          <a:blip r:embed="rId2">
            <a:alphaModFix/>
          </a:blip>
          <a:stretch>
            <a:fillRect/>
          </a:stretch>
        </a:blipFill>
      </p:bgPr>
    </p:bg>
    <p:spTree>
      <p:nvGrpSpPr>
        <p:cNvPr id="569" name="Shape 569"/>
        <p:cNvGrpSpPr/>
        <p:nvPr/>
      </p:nvGrpSpPr>
      <p:grpSpPr>
        <a:xfrm>
          <a:off x="0" y="0"/>
          <a:ext cx="0" cy="0"/>
          <a:chOff x="0" y="0"/>
          <a:chExt cx="0" cy="0"/>
        </a:xfrm>
      </p:grpSpPr>
      <p:sp>
        <p:nvSpPr>
          <p:cNvPr id="570" name="Google Shape;570;p117"/>
          <p:cNvSpPr/>
          <p:nvPr/>
        </p:nvSpPr>
        <p:spPr>
          <a:xfrm>
            <a:off x="5870400" y="-75"/>
            <a:ext cx="3273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1" name="Google Shape;571;p117"/>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572" name="Google Shape;572;p117"/>
          <p:cNvSpPr txBox="1"/>
          <p:nvPr>
            <p:ph type="ctrTitle"/>
          </p:nvPr>
        </p:nvSpPr>
        <p:spPr>
          <a:xfrm>
            <a:off x="6172200" y="228600"/>
            <a:ext cx="25119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73" name="Google Shape;573;p117"/>
          <p:cNvSpPr txBox="1"/>
          <p:nvPr>
            <p:ph idx="1" type="body"/>
          </p:nvPr>
        </p:nvSpPr>
        <p:spPr>
          <a:xfrm>
            <a:off x="6174915" y="1244700"/>
            <a:ext cx="25119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3888">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⅓ text / ⅔ image">
  <p:cSld name="CUSTOM_4_2_3_2">
    <p:bg>
      <p:bgPr>
        <a:blipFill>
          <a:blip r:embed="rId2">
            <a:alphaModFix/>
          </a:blip>
          <a:stretch>
            <a:fillRect/>
          </a:stretch>
        </a:blipFill>
      </p:bgPr>
    </p:bg>
    <p:spTree>
      <p:nvGrpSpPr>
        <p:cNvPr id="574" name="Shape 574"/>
        <p:cNvGrpSpPr/>
        <p:nvPr/>
      </p:nvGrpSpPr>
      <p:grpSpPr>
        <a:xfrm>
          <a:off x="0" y="0"/>
          <a:ext cx="0" cy="0"/>
          <a:chOff x="0" y="0"/>
          <a:chExt cx="0" cy="0"/>
        </a:xfrm>
      </p:grpSpPr>
      <p:sp>
        <p:nvSpPr>
          <p:cNvPr id="575" name="Google Shape;575;p118"/>
          <p:cNvSpPr/>
          <p:nvPr/>
        </p:nvSpPr>
        <p:spPr>
          <a:xfrm>
            <a:off x="0" y="-75"/>
            <a:ext cx="3273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6" name="Google Shape;576;p118"/>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77" name="Google Shape;577;p118"/>
          <p:cNvSpPr txBox="1"/>
          <p:nvPr>
            <p:ph type="ctrTitle"/>
          </p:nvPr>
        </p:nvSpPr>
        <p:spPr>
          <a:xfrm>
            <a:off x="457200" y="228600"/>
            <a:ext cx="25908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78" name="Google Shape;578;p118"/>
          <p:cNvSpPr txBox="1"/>
          <p:nvPr>
            <p:ph idx="1" type="body"/>
          </p:nvPr>
        </p:nvSpPr>
        <p:spPr>
          <a:xfrm>
            <a:off x="460000" y="1244700"/>
            <a:ext cx="25908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1920">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⅔ image / ⅓ text">
  <p:cSld name="CUSTOM_4_2_3_1_1">
    <p:bg>
      <p:bgPr>
        <a:blipFill>
          <a:blip r:embed="rId2">
            <a:alphaModFix/>
          </a:blip>
          <a:stretch>
            <a:fillRect/>
          </a:stretch>
        </a:blipFill>
      </p:bgPr>
    </p:bg>
    <p:spTree>
      <p:nvGrpSpPr>
        <p:cNvPr id="579" name="Shape 579"/>
        <p:cNvGrpSpPr/>
        <p:nvPr/>
      </p:nvGrpSpPr>
      <p:grpSpPr>
        <a:xfrm>
          <a:off x="0" y="0"/>
          <a:ext cx="0" cy="0"/>
          <a:chOff x="0" y="0"/>
          <a:chExt cx="0" cy="0"/>
        </a:xfrm>
      </p:grpSpPr>
      <p:sp>
        <p:nvSpPr>
          <p:cNvPr id="580" name="Google Shape;580;p119"/>
          <p:cNvSpPr/>
          <p:nvPr/>
        </p:nvSpPr>
        <p:spPr>
          <a:xfrm>
            <a:off x="5870400" y="-75"/>
            <a:ext cx="3273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1" name="Google Shape;581;p119"/>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582" name="Google Shape;582;p119"/>
          <p:cNvSpPr txBox="1"/>
          <p:nvPr>
            <p:ph type="ctrTitle"/>
          </p:nvPr>
        </p:nvSpPr>
        <p:spPr>
          <a:xfrm>
            <a:off x="6172200" y="228600"/>
            <a:ext cx="25119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583" name="Google Shape;583;p119"/>
          <p:cNvSpPr txBox="1"/>
          <p:nvPr>
            <p:ph idx="1" type="body"/>
          </p:nvPr>
        </p:nvSpPr>
        <p:spPr>
          <a:xfrm>
            <a:off x="6174915" y="1244700"/>
            <a:ext cx="25119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3888">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584" name="Shape 584"/>
        <p:cNvGrpSpPr/>
        <p:nvPr/>
      </p:nvGrpSpPr>
      <p:grpSpPr>
        <a:xfrm>
          <a:off x="0" y="0"/>
          <a:ext cx="0" cy="0"/>
          <a:chOff x="0" y="0"/>
          <a:chExt cx="0" cy="0"/>
        </a:xfrm>
      </p:grpSpPr>
      <p:pic>
        <p:nvPicPr>
          <p:cNvPr id="585" name="Google Shape;585;p120"/>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586" name="Google Shape;586;p120"/>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572B1"/>
              </a:solidFill>
              <a:latin typeface="Lato Light"/>
              <a:ea typeface="Lato Light"/>
              <a:cs typeface="Lato Light"/>
              <a:sym typeface="Lato Light"/>
            </a:endParaRPr>
          </a:p>
        </p:txBody>
      </p:sp>
      <p:pic>
        <p:nvPicPr>
          <p:cNvPr id="587" name="Google Shape;587;p120"/>
          <p:cNvPicPr preferRelativeResize="0"/>
          <p:nvPr/>
        </p:nvPicPr>
        <p:blipFill rotWithShape="1">
          <a:blip r:embed="rId3">
            <a:alphaModFix amt="77000"/>
          </a:blip>
          <a:srcRect b="0" l="0" r="0" t="0"/>
          <a:stretch/>
        </p:blipFill>
        <p:spPr>
          <a:xfrm>
            <a:off x="0" y="0"/>
            <a:ext cx="9144001" cy="4659923"/>
          </a:xfrm>
          <a:prstGeom prst="rect">
            <a:avLst/>
          </a:prstGeom>
          <a:noFill/>
          <a:ln>
            <a:noFill/>
          </a:ln>
        </p:spPr>
      </p:pic>
      <p:sp>
        <p:nvSpPr>
          <p:cNvPr id="588" name="Google Shape;588;p120"/>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2pPr>
            <a:lvl3pPr lvl="2"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3pPr>
            <a:lvl4pPr lvl="3"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4pPr>
            <a:lvl5pPr lvl="4"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5pPr>
            <a:lvl6pPr lvl="5"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6pPr>
            <a:lvl7pPr lvl="6"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7pPr>
            <a:lvl8pPr lvl="7"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8pPr>
            <a:lvl9pPr lvl="8"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589" name="Shape 589"/>
        <p:cNvGrpSpPr/>
        <p:nvPr/>
      </p:nvGrpSpPr>
      <p:grpSpPr>
        <a:xfrm>
          <a:off x="0" y="0"/>
          <a:ext cx="0" cy="0"/>
          <a:chOff x="0" y="0"/>
          <a:chExt cx="0" cy="0"/>
        </a:xfrm>
      </p:grpSpPr>
      <p:sp>
        <p:nvSpPr>
          <p:cNvPr id="590" name="Google Shape;590;p121"/>
          <p:cNvSpPr/>
          <p:nvPr>
            <p:ph idx="2" type="pic"/>
          </p:nvPr>
        </p:nvSpPr>
        <p:spPr>
          <a:xfrm>
            <a:off x="0" y="0"/>
            <a:ext cx="9144000" cy="5143500"/>
          </a:xfrm>
          <a:prstGeom prst="rect">
            <a:avLst/>
          </a:prstGeom>
          <a:solidFill>
            <a:srgbClr val="F2F2F2"/>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8">
    <p:spTree>
      <p:nvGrpSpPr>
        <p:cNvPr id="591" name="Shape 591"/>
        <p:cNvGrpSpPr/>
        <p:nvPr/>
      </p:nvGrpSpPr>
      <p:grpSpPr>
        <a:xfrm>
          <a:off x="0" y="0"/>
          <a:ext cx="0" cy="0"/>
          <a:chOff x="0" y="0"/>
          <a:chExt cx="0" cy="0"/>
        </a:xfrm>
      </p:grpSpPr>
      <p:pic>
        <p:nvPicPr>
          <p:cNvPr id="592" name="Google Shape;592;p122"/>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593" name="Google Shape;593;p122"/>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94" name="Google Shape;594;p122"/>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595" name="Google Shape;595;p122"/>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596" name="Shape 596"/>
        <p:cNvGrpSpPr/>
        <p:nvPr/>
      </p:nvGrpSpPr>
      <p:grpSpPr>
        <a:xfrm>
          <a:off x="0" y="0"/>
          <a:ext cx="0" cy="0"/>
          <a:chOff x="0" y="0"/>
          <a:chExt cx="0" cy="0"/>
        </a:xfrm>
      </p:grpSpPr>
      <p:sp>
        <p:nvSpPr>
          <p:cNvPr id="597" name="Google Shape;597;p123"/>
          <p:cNvSpPr/>
          <p:nvPr>
            <p:ph idx="2" type="pic"/>
          </p:nvPr>
        </p:nvSpPr>
        <p:spPr>
          <a:xfrm>
            <a:off x="0" y="0"/>
            <a:ext cx="9144000" cy="5143500"/>
          </a:xfrm>
          <a:prstGeom prst="rect">
            <a:avLst/>
          </a:prstGeom>
          <a:solidFill>
            <a:srgbClr val="F2F2F2"/>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800"/>
              <a:buFont typeface="Arial"/>
              <a:buChar char="•"/>
              <a:defRPr b="0" i="0" sz="1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4_1">
    <p:bg>
      <p:bgPr>
        <a:solidFill>
          <a:schemeClr val="accent2"/>
        </a:solidFill>
      </p:bgPr>
    </p:bg>
    <p:spTree>
      <p:nvGrpSpPr>
        <p:cNvPr id="598" name="Shape 598"/>
        <p:cNvGrpSpPr/>
        <p:nvPr/>
      </p:nvGrpSpPr>
      <p:grpSpPr>
        <a:xfrm>
          <a:off x="0" y="0"/>
          <a:ext cx="0" cy="0"/>
          <a:chOff x="0" y="0"/>
          <a:chExt cx="0" cy="0"/>
        </a:xfrm>
      </p:grpSpPr>
      <p:sp>
        <p:nvSpPr>
          <p:cNvPr id="599" name="Google Shape;599;p124"/>
          <p:cNvSpPr txBox="1"/>
          <p:nvPr>
            <p:ph type="title"/>
          </p:nvPr>
        </p:nvSpPr>
        <p:spPr>
          <a:xfrm>
            <a:off x="499800" y="22854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3200"/>
              <a:buNone/>
              <a:defRPr b="1" sz="32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600" name="Google Shape;600;p124"/>
          <p:cNvSpPr txBox="1"/>
          <p:nvPr>
            <p:ph idx="1" type="subTitle"/>
          </p:nvPr>
        </p:nvSpPr>
        <p:spPr>
          <a:xfrm>
            <a:off x="2299950" y="4033525"/>
            <a:ext cx="4544100" cy="279900"/>
          </a:xfrm>
          <a:prstGeom prst="rect">
            <a:avLst/>
          </a:prstGeom>
        </p:spPr>
        <p:txBody>
          <a:bodyPr anchorCtr="0" anchor="t" bIns="0" lIns="0" spcFirstLastPara="1" rIns="0" wrap="square" tIns="0">
            <a:noAutofit/>
          </a:bodyPr>
          <a:lstStyle>
            <a:lvl1pPr lvl="0" rtl="0" algn="ctr">
              <a:spcBef>
                <a:spcPts val="0"/>
              </a:spcBef>
              <a:spcAft>
                <a:spcPts val="0"/>
              </a:spcAft>
              <a:buNone/>
              <a:defRPr sz="1200">
                <a:solidFill>
                  <a:srgbClr val="FFFFFF"/>
                </a:solidFill>
                <a:latin typeface="Montserrat"/>
                <a:ea typeface="Montserrat"/>
                <a:cs typeface="Montserrat"/>
                <a:sym typeface="Montserrat"/>
              </a:defRPr>
            </a:lvl1pPr>
            <a:lvl2pPr lvl="1" rtl="0" algn="ctr">
              <a:spcBef>
                <a:spcPts val="1600"/>
              </a:spcBef>
              <a:spcAft>
                <a:spcPts val="0"/>
              </a:spcAft>
              <a:buNone/>
              <a:defRPr sz="1200">
                <a:latin typeface="Montserrat"/>
                <a:ea typeface="Montserrat"/>
                <a:cs typeface="Montserrat"/>
                <a:sym typeface="Montserrat"/>
              </a:defRPr>
            </a:lvl2pPr>
            <a:lvl3pPr lvl="2" rtl="0" algn="ctr">
              <a:spcBef>
                <a:spcPts val="1600"/>
              </a:spcBef>
              <a:spcAft>
                <a:spcPts val="0"/>
              </a:spcAft>
              <a:buNone/>
              <a:defRPr sz="1200">
                <a:latin typeface="Montserrat"/>
                <a:ea typeface="Montserrat"/>
                <a:cs typeface="Montserrat"/>
                <a:sym typeface="Montserrat"/>
              </a:defRPr>
            </a:lvl3pPr>
            <a:lvl4pPr lvl="3" rtl="0" algn="ctr">
              <a:spcBef>
                <a:spcPts val="1600"/>
              </a:spcBef>
              <a:spcAft>
                <a:spcPts val="0"/>
              </a:spcAft>
              <a:buNone/>
              <a:defRPr sz="1200">
                <a:latin typeface="Montserrat"/>
                <a:ea typeface="Montserrat"/>
                <a:cs typeface="Montserrat"/>
                <a:sym typeface="Montserrat"/>
              </a:defRPr>
            </a:lvl4pPr>
            <a:lvl5pPr lvl="4" rtl="0" algn="ctr">
              <a:spcBef>
                <a:spcPts val="1600"/>
              </a:spcBef>
              <a:spcAft>
                <a:spcPts val="0"/>
              </a:spcAft>
              <a:buNone/>
              <a:defRPr sz="1200">
                <a:latin typeface="Montserrat"/>
                <a:ea typeface="Montserrat"/>
                <a:cs typeface="Montserrat"/>
                <a:sym typeface="Montserrat"/>
              </a:defRPr>
            </a:lvl5pPr>
            <a:lvl6pPr lvl="5" rtl="0" algn="ctr">
              <a:spcBef>
                <a:spcPts val="1600"/>
              </a:spcBef>
              <a:spcAft>
                <a:spcPts val="0"/>
              </a:spcAft>
              <a:buNone/>
              <a:defRPr sz="1200">
                <a:latin typeface="Montserrat"/>
                <a:ea typeface="Montserrat"/>
                <a:cs typeface="Montserrat"/>
                <a:sym typeface="Montserrat"/>
              </a:defRPr>
            </a:lvl6pPr>
            <a:lvl7pPr lvl="6" rtl="0" algn="ctr">
              <a:spcBef>
                <a:spcPts val="1600"/>
              </a:spcBef>
              <a:spcAft>
                <a:spcPts val="0"/>
              </a:spcAft>
              <a:buNone/>
              <a:defRPr sz="1200">
                <a:latin typeface="Montserrat"/>
                <a:ea typeface="Montserrat"/>
                <a:cs typeface="Montserrat"/>
                <a:sym typeface="Montserrat"/>
              </a:defRPr>
            </a:lvl7pPr>
            <a:lvl8pPr lvl="7" rtl="0" algn="ctr">
              <a:spcBef>
                <a:spcPts val="1600"/>
              </a:spcBef>
              <a:spcAft>
                <a:spcPts val="0"/>
              </a:spcAft>
              <a:buNone/>
              <a:defRPr sz="1200">
                <a:latin typeface="Montserrat"/>
                <a:ea typeface="Montserrat"/>
                <a:cs typeface="Montserrat"/>
                <a:sym typeface="Montserrat"/>
              </a:defRPr>
            </a:lvl8pPr>
            <a:lvl9pPr lvl="8" rtl="0" algn="ctr">
              <a:spcBef>
                <a:spcPts val="1600"/>
              </a:spcBef>
              <a:spcAft>
                <a:spcPts val="1600"/>
              </a:spcAft>
              <a:buNone/>
              <a:defRPr sz="1200">
                <a:latin typeface="Montserrat"/>
                <a:ea typeface="Montserrat"/>
                <a:cs typeface="Montserrat"/>
                <a:sym typeface="Montserra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499800" y="2285400"/>
            <a:ext cx="81444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200"/>
              <a:buNone/>
              <a:defRPr b="1" sz="32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55" name="Google Shape;55;p14"/>
          <p:cNvSpPr txBox="1"/>
          <p:nvPr>
            <p:ph idx="1" type="subTitle"/>
          </p:nvPr>
        </p:nvSpPr>
        <p:spPr>
          <a:xfrm>
            <a:off x="2299950" y="4033525"/>
            <a:ext cx="4544100" cy="279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FFFFFF"/>
                </a:solidFill>
                <a:latin typeface="Montserrat"/>
                <a:ea typeface="Montserrat"/>
                <a:cs typeface="Montserrat"/>
                <a:sym typeface="Montserrat"/>
              </a:defRPr>
            </a:lvl1pPr>
            <a:lvl2pPr lvl="1" rtl="0" algn="ctr">
              <a:spcBef>
                <a:spcPts val="1600"/>
              </a:spcBef>
              <a:spcAft>
                <a:spcPts val="0"/>
              </a:spcAft>
              <a:buNone/>
              <a:defRPr sz="1200">
                <a:latin typeface="Montserrat"/>
                <a:ea typeface="Montserrat"/>
                <a:cs typeface="Montserrat"/>
                <a:sym typeface="Montserrat"/>
              </a:defRPr>
            </a:lvl2pPr>
            <a:lvl3pPr lvl="2" rtl="0" algn="ctr">
              <a:spcBef>
                <a:spcPts val="1600"/>
              </a:spcBef>
              <a:spcAft>
                <a:spcPts val="0"/>
              </a:spcAft>
              <a:buNone/>
              <a:defRPr sz="1200">
                <a:latin typeface="Montserrat"/>
                <a:ea typeface="Montserrat"/>
                <a:cs typeface="Montserrat"/>
                <a:sym typeface="Montserrat"/>
              </a:defRPr>
            </a:lvl3pPr>
            <a:lvl4pPr lvl="3" rtl="0" algn="ctr">
              <a:spcBef>
                <a:spcPts val="1600"/>
              </a:spcBef>
              <a:spcAft>
                <a:spcPts val="0"/>
              </a:spcAft>
              <a:buNone/>
              <a:defRPr sz="1200">
                <a:latin typeface="Montserrat"/>
                <a:ea typeface="Montserrat"/>
                <a:cs typeface="Montserrat"/>
                <a:sym typeface="Montserrat"/>
              </a:defRPr>
            </a:lvl4pPr>
            <a:lvl5pPr lvl="4" rtl="0" algn="ctr">
              <a:spcBef>
                <a:spcPts val="1600"/>
              </a:spcBef>
              <a:spcAft>
                <a:spcPts val="0"/>
              </a:spcAft>
              <a:buNone/>
              <a:defRPr sz="1200">
                <a:latin typeface="Montserrat"/>
                <a:ea typeface="Montserrat"/>
                <a:cs typeface="Montserrat"/>
                <a:sym typeface="Montserrat"/>
              </a:defRPr>
            </a:lvl5pPr>
            <a:lvl6pPr lvl="5" rtl="0" algn="ctr">
              <a:spcBef>
                <a:spcPts val="1600"/>
              </a:spcBef>
              <a:spcAft>
                <a:spcPts val="0"/>
              </a:spcAft>
              <a:buNone/>
              <a:defRPr sz="1200">
                <a:latin typeface="Montserrat"/>
                <a:ea typeface="Montserrat"/>
                <a:cs typeface="Montserrat"/>
                <a:sym typeface="Montserrat"/>
              </a:defRPr>
            </a:lvl6pPr>
            <a:lvl7pPr lvl="6" rtl="0" algn="ctr">
              <a:spcBef>
                <a:spcPts val="1600"/>
              </a:spcBef>
              <a:spcAft>
                <a:spcPts val="0"/>
              </a:spcAft>
              <a:buNone/>
              <a:defRPr sz="1200">
                <a:latin typeface="Montserrat"/>
                <a:ea typeface="Montserrat"/>
                <a:cs typeface="Montserrat"/>
                <a:sym typeface="Montserrat"/>
              </a:defRPr>
            </a:lvl7pPr>
            <a:lvl8pPr lvl="7" rtl="0" algn="ctr">
              <a:spcBef>
                <a:spcPts val="1600"/>
              </a:spcBef>
              <a:spcAft>
                <a:spcPts val="0"/>
              </a:spcAft>
              <a:buNone/>
              <a:defRPr sz="1200">
                <a:latin typeface="Montserrat"/>
                <a:ea typeface="Montserrat"/>
                <a:cs typeface="Montserrat"/>
                <a:sym typeface="Montserrat"/>
              </a:defRPr>
            </a:lvl8pPr>
            <a:lvl9pPr lvl="8" rtl="0" algn="ctr">
              <a:spcBef>
                <a:spcPts val="1600"/>
              </a:spcBef>
              <a:spcAft>
                <a:spcPts val="1600"/>
              </a:spcAft>
              <a:buNone/>
              <a:defRPr sz="1200">
                <a:latin typeface="Montserrat"/>
                <a:ea typeface="Montserrat"/>
                <a:cs typeface="Montserrat"/>
                <a:sym typeface="Montserrat"/>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2_1">
    <p:bg>
      <p:bgPr>
        <a:solidFill>
          <a:schemeClr val="accent2"/>
        </a:solidFill>
      </p:bgPr>
    </p:bg>
    <p:spTree>
      <p:nvGrpSpPr>
        <p:cNvPr id="601" name="Shape 601"/>
        <p:cNvGrpSpPr/>
        <p:nvPr/>
      </p:nvGrpSpPr>
      <p:grpSpPr>
        <a:xfrm>
          <a:off x="0" y="0"/>
          <a:ext cx="0" cy="0"/>
          <a:chOff x="0" y="0"/>
          <a:chExt cx="0" cy="0"/>
        </a:xfrm>
      </p:grpSpPr>
      <p:sp>
        <p:nvSpPr>
          <p:cNvPr id="602" name="Google Shape;602;p125"/>
          <p:cNvSpPr txBox="1"/>
          <p:nvPr>
            <p:ph type="title"/>
          </p:nvPr>
        </p:nvSpPr>
        <p:spPr>
          <a:xfrm>
            <a:off x="499800" y="22854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3200"/>
              <a:buNone/>
              <a:defRPr b="1" sz="32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603" name="Google Shape;603;p125"/>
          <p:cNvSpPr txBox="1"/>
          <p:nvPr>
            <p:ph idx="1" type="subTitle"/>
          </p:nvPr>
        </p:nvSpPr>
        <p:spPr>
          <a:xfrm>
            <a:off x="2299950" y="4033525"/>
            <a:ext cx="4544100" cy="279900"/>
          </a:xfrm>
          <a:prstGeom prst="rect">
            <a:avLst/>
          </a:prstGeom>
        </p:spPr>
        <p:txBody>
          <a:bodyPr anchorCtr="0" anchor="t" bIns="0" lIns="0" spcFirstLastPara="1" rIns="0" wrap="square" tIns="0">
            <a:noAutofit/>
          </a:bodyPr>
          <a:lstStyle>
            <a:lvl1pPr lvl="0" rtl="0" algn="ctr">
              <a:spcBef>
                <a:spcPts val="0"/>
              </a:spcBef>
              <a:spcAft>
                <a:spcPts val="0"/>
              </a:spcAft>
              <a:buNone/>
              <a:defRPr sz="1200">
                <a:solidFill>
                  <a:srgbClr val="FFFFFF"/>
                </a:solidFill>
                <a:latin typeface="Montserrat"/>
                <a:ea typeface="Montserrat"/>
                <a:cs typeface="Montserrat"/>
                <a:sym typeface="Montserrat"/>
              </a:defRPr>
            </a:lvl1pPr>
            <a:lvl2pPr lvl="1" rtl="0" algn="ctr">
              <a:spcBef>
                <a:spcPts val="1600"/>
              </a:spcBef>
              <a:spcAft>
                <a:spcPts val="0"/>
              </a:spcAft>
              <a:buNone/>
              <a:defRPr sz="1200">
                <a:latin typeface="Montserrat"/>
                <a:ea typeface="Montserrat"/>
                <a:cs typeface="Montserrat"/>
                <a:sym typeface="Montserrat"/>
              </a:defRPr>
            </a:lvl2pPr>
            <a:lvl3pPr lvl="2" rtl="0" algn="ctr">
              <a:spcBef>
                <a:spcPts val="1600"/>
              </a:spcBef>
              <a:spcAft>
                <a:spcPts val="0"/>
              </a:spcAft>
              <a:buNone/>
              <a:defRPr sz="1200">
                <a:latin typeface="Montserrat"/>
                <a:ea typeface="Montserrat"/>
                <a:cs typeface="Montserrat"/>
                <a:sym typeface="Montserrat"/>
              </a:defRPr>
            </a:lvl3pPr>
            <a:lvl4pPr lvl="3" rtl="0" algn="ctr">
              <a:spcBef>
                <a:spcPts val="1600"/>
              </a:spcBef>
              <a:spcAft>
                <a:spcPts val="0"/>
              </a:spcAft>
              <a:buNone/>
              <a:defRPr sz="1200">
                <a:latin typeface="Montserrat"/>
                <a:ea typeface="Montserrat"/>
                <a:cs typeface="Montserrat"/>
                <a:sym typeface="Montserrat"/>
              </a:defRPr>
            </a:lvl4pPr>
            <a:lvl5pPr lvl="4" rtl="0" algn="ctr">
              <a:spcBef>
                <a:spcPts val="1600"/>
              </a:spcBef>
              <a:spcAft>
                <a:spcPts val="0"/>
              </a:spcAft>
              <a:buNone/>
              <a:defRPr sz="1200">
                <a:latin typeface="Montserrat"/>
                <a:ea typeface="Montserrat"/>
                <a:cs typeface="Montserrat"/>
                <a:sym typeface="Montserrat"/>
              </a:defRPr>
            </a:lvl5pPr>
            <a:lvl6pPr lvl="5" rtl="0" algn="ctr">
              <a:spcBef>
                <a:spcPts val="1600"/>
              </a:spcBef>
              <a:spcAft>
                <a:spcPts val="0"/>
              </a:spcAft>
              <a:buNone/>
              <a:defRPr sz="1200">
                <a:latin typeface="Montserrat"/>
                <a:ea typeface="Montserrat"/>
                <a:cs typeface="Montserrat"/>
                <a:sym typeface="Montserrat"/>
              </a:defRPr>
            </a:lvl6pPr>
            <a:lvl7pPr lvl="6" rtl="0" algn="ctr">
              <a:spcBef>
                <a:spcPts val="1600"/>
              </a:spcBef>
              <a:spcAft>
                <a:spcPts val="0"/>
              </a:spcAft>
              <a:buNone/>
              <a:defRPr sz="1200">
                <a:latin typeface="Montserrat"/>
                <a:ea typeface="Montserrat"/>
                <a:cs typeface="Montserrat"/>
                <a:sym typeface="Montserrat"/>
              </a:defRPr>
            </a:lvl7pPr>
            <a:lvl8pPr lvl="7" rtl="0" algn="ctr">
              <a:spcBef>
                <a:spcPts val="1600"/>
              </a:spcBef>
              <a:spcAft>
                <a:spcPts val="0"/>
              </a:spcAft>
              <a:buNone/>
              <a:defRPr sz="1200">
                <a:latin typeface="Montserrat"/>
                <a:ea typeface="Montserrat"/>
                <a:cs typeface="Montserrat"/>
                <a:sym typeface="Montserrat"/>
              </a:defRPr>
            </a:lvl8pPr>
            <a:lvl9pPr lvl="8" rtl="0" algn="ctr">
              <a:spcBef>
                <a:spcPts val="1600"/>
              </a:spcBef>
              <a:spcAft>
                <a:spcPts val="1600"/>
              </a:spcAft>
              <a:buNone/>
              <a:defRPr sz="1200">
                <a:latin typeface="Montserrat"/>
                <a:ea typeface="Montserrat"/>
                <a:cs typeface="Montserrat"/>
                <a:sym typeface="Montserrat"/>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text block (white)">
  <p:cSld name="CUSTOM_6">
    <p:spTree>
      <p:nvGrpSpPr>
        <p:cNvPr id="604" name="Shape 604"/>
        <p:cNvGrpSpPr/>
        <p:nvPr/>
      </p:nvGrpSpPr>
      <p:grpSpPr>
        <a:xfrm>
          <a:off x="0" y="0"/>
          <a:ext cx="0" cy="0"/>
          <a:chOff x="0" y="0"/>
          <a:chExt cx="0" cy="0"/>
        </a:xfrm>
      </p:grpSpPr>
      <p:sp>
        <p:nvSpPr>
          <p:cNvPr id="605" name="Google Shape;605;p126"/>
          <p:cNvSpPr/>
          <p:nvPr/>
        </p:nvSpPr>
        <p:spPr>
          <a:xfrm>
            <a:off x="0" y="4659900"/>
            <a:ext cx="9144000" cy="483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606" name="Google Shape;606;p126"/>
          <p:cNvPicPr preferRelativeResize="0"/>
          <p:nvPr/>
        </p:nvPicPr>
        <p:blipFill rotWithShape="1">
          <a:blip r:embed="rId2">
            <a:alphaModFix amt="77000"/>
          </a:blip>
          <a:srcRect b="27963" l="23645" r="22160" t="22908"/>
          <a:stretch/>
        </p:blipFill>
        <p:spPr>
          <a:xfrm>
            <a:off x="0" y="4659888"/>
            <a:ext cx="9144001" cy="4659923"/>
          </a:xfrm>
          <a:prstGeom prst="rect">
            <a:avLst/>
          </a:prstGeom>
          <a:noFill/>
          <a:ln>
            <a:noFill/>
          </a:ln>
        </p:spPr>
      </p:pic>
      <p:pic>
        <p:nvPicPr>
          <p:cNvPr id="607" name="Google Shape;607;p126"/>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608" name="Google Shape;608;p126"/>
          <p:cNvSpPr txBox="1"/>
          <p:nvPr>
            <p:ph type="ctrTitle"/>
          </p:nvPr>
        </p:nvSpPr>
        <p:spPr>
          <a:xfrm>
            <a:off x="914400" y="415700"/>
            <a:ext cx="7315200" cy="794100"/>
          </a:xfrm>
          <a:prstGeom prst="rect">
            <a:avLst/>
          </a:prstGeom>
          <a:noFill/>
          <a:ln>
            <a:noFill/>
          </a:ln>
        </p:spPr>
        <p:txBody>
          <a:bodyPr anchorCtr="0" anchor="t" bIns="34275" lIns="0" spcFirstLastPara="1" rIns="0" wrap="square" tIns="34275">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609" name="Google Shape;609;p126"/>
          <p:cNvSpPr txBox="1"/>
          <p:nvPr>
            <p:ph idx="1" type="body"/>
          </p:nvPr>
        </p:nvSpPr>
        <p:spPr>
          <a:xfrm>
            <a:off x="914475" y="1531150"/>
            <a:ext cx="7315200" cy="2794500"/>
          </a:xfrm>
          <a:prstGeom prst="rect">
            <a:avLst/>
          </a:prstGeom>
          <a:noFill/>
        </p:spPr>
        <p:txBody>
          <a:bodyPr anchorCtr="0" anchor="t" bIns="91425" lIns="0" spcFirstLastPara="1" rIns="0"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576">
          <p15:clr>
            <a:srgbClr val="FA7B17"/>
          </p15:clr>
        </p15:guide>
        <p15:guide id="4" pos="5184">
          <p15:clr>
            <a:srgbClr val="FA7B17"/>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1">
  <p:cSld name="CUSTOM_3_2">
    <p:spTree>
      <p:nvGrpSpPr>
        <p:cNvPr id="610" name="Shape 610"/>
        <p:cNvGrpSpPr/>
        <p:nvPr/>
      </p:nvGrpSpPr>
      <p:grpSpPr>
        <a:xfrm>
          <a:off x="0" y="0"/>
          <a:ext cx="0" cy="0"/>
          <a:chOff x="0" y="0"/>
          <a:chExt cx="0" cy="0"/>
        </a:xfrm>
      </p:grpSpPr>
      <p:pic>
        <p:nvPicPr>
          <p:cNvPr id="611" name="Google Shape;611;p127"/>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612" name="Google Shape;612;p127"/>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613" name="Google Shape;613;p127"/>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614" name="Google Shape;614;p127"/>
          <p:cNvSpPr/>
          <p:nvPr/>
        </p:nvSpPr>
        <p:spPr>
          <a:xfrm>
            <a:off x="3657600" y="100"/>
            <a:ext cx="5486400" cy="5143500"/>
          </a:xfrm>
          <a:prstGeom prst="rect">
            <a:avLst/>
          </a:prstGeom>
          <a:solidFill>
            <a:srgbClr val="FFFFFF">
              <a:alpha val="91150"/>
            </a:srgbClr>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5" name="Google Shape;615;p127"/>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616" name="Google Shape;616;p127"/>
          <p:cNvSpPr txBox="1"/>
          <p:nvPr>
            <p:ph type="title"/>
          </p:nvPr>
        </p:nvSpPr>
        <p:spPr>
          <a:xfrm>
            <a:off x="415400" y="1676550"/>
            <a:ext cx="2572800" cy="1791600"/>
          </a:xfrm>
          <a:prstGeom prst="rect">
            <a:avLst/>
          </a:prstGeom>
        </p:spPr>
        <p:txBody>
          <a:bodyPr anchorCtr="0" anchor="ctr" bIns="0" lIns="0" spcFirstLastPara="1" rIns="0" wrap="square" tIns="0">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Tree>
  </p:cSld>
  <p:clrMapOvr>
    <a:masterClrMapping/>
  </p:clrMapOvr>
  <p:extLst>
    <p:ext uri="{DCECCB84-F9BA-43D5-87BE-67443E8EF086}">
      <p15:sldGuideLst>
        <p15:guide id="1" pos="2304">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1 1">
  <p:cSld name="CUSTOM_3_2_1">
    <p:spTree>
      <p:nvGrpSpPr>
        <p:cNvPr id="617" name="Shape 617"/>
        <p:cNvGrpSpPr/>
        <p:nvPr/>
      </p:nvGrpSpPr>
      <p:grpSpPr>
        <a:xfrm>
          <a:off x="0" y="0"/>
          <a:ext cx="0" cy="0"/>
          <a:chOff x="0" y="0"/>
          <a:chExt cx="0" cy="0"/>
        </a:xfrm>
      </p:grpSpPr>
      <p:pic>
        <p:nvPicPr>
          <p:cNvPr id="618" name="Google Shape;618;p128"/>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619" name="Google Shape;619;p128"/>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620" name="Google Shape;620;p128"/>
          <p:cNvSpPr/>
          <p:nvPr/>
        </p:nvSpPr>
        <p:spPr>
          <a:xfrm>
            <a:off x="0" y="600"/>
            <a:ext cx="3657600" cy="5143500"/>
          </a:xfrm>
          <a:prstGeom prst="rect">
            <a:avLst/>
          </a:prstGeom>
          <a:solidFill>
            <a:srgbClr val="FFFFFF"/>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1" name="Google Shape;621;p128"/>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pic>
        <p:nvPicPr>
          <p:cNvPr id="622" name="Google Shape;622;p128"/>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623" name="Google Shape;623;p128"/>
          <p:cNvSpPr txBox="1"/>
          <p:nvPr>
            <p:ph type="title"/>
          </p:nvPr>
        </p:nvSpPr>
        <p:spPr>
          <a:xfrm>
            <a:off x="415400" y="1676550"/>
            <a:ext cx="2572800" cy="1791600"/>
          </a:xfrm>
          <a:prstGeom prst="rect">
            <a:avLst/>
          </a:prstGeom>
        </p:spPr>
        <p:txBody>
          <a:bodyPr anchorCtr="0" anchor="ctr" bIns="0" lIns="0" spcFirstLastPara="1" rIns="0" wrap="square" tIns="0">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
        <p:nvSpPr>
          <p:cNvPr id="624" name="Google Shape;624;p128"/>
          <p:cNvSpPr/>
          <p:nvPr/>
        </p:nvSpPr>
        <p:spPr>
          <a:xfrm>
            <a:off x="3657600" y="100"/>
            <a:ext cx="5486400" cy="5143500"/>
          </a:xfrm>
          <a:prstGeom prst="rect">
            <a:avLst/>
          </a:prstGeom>
          <a:solidFill>
            <a:srgbClr val="FFFFFF"/>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2304">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text + image (right)">
  <p:cSld name="CUSTOM_4_1_1">
    <p:spTree>
      <p:nvGrpSpPr>
        <p:cNvPr id="625" name="Shape 625"/>
        <p:cNvGrpSpPr/>
        <p:nvPr/>
      </p:nvGrpSpPr>
      <p:grpSpPr>
        <a:xfrm>
          <a:off x="0" y="0"/>
          <a:ext cx="0" cy="0"/>
          <a:chOff x="0" y="0"/>
          <a:chExt cx="0" cy="0"/>
        </a:xfrm>
      </p:grpSpPr>
      <p:pic>
        <p:nvPicPr>
          <p:cNvPr id="626" name="Google Shape;626;p129"/>
          <p:cNvPicPr preferRelativeResize="0"/>
          <p:nvPr/>
        </p:nvPicPr>
        <p:blipFill rotWithShape="1">
          <a:blip r:embed="rId2">
            <a:alphaModFix/>
          </a:blip>
          <a:srcRect b="0" l="0" r="0" t="0"/>
          <a:stretch/>
        </p:blipFill>
        <p:spPr>
          <a:xfrm>
            <a:off x="8282668" y="4814245"/>
            <a:ext cx="647074" cy="186175"/>
          </a:xfrm>
          <a:prstGeom prst="rect">
            <a:avLst/>
          </a:prstGeom>
          <a:noFill/>
          <a:ln>
            <a:noFill/>
          </a:ln>
        </p:spPr>
      </p:pic>
      <p:sp>
        <p:nvSpPr>
          <p:cNvPr id="627" name="Google Shape;627;p129"/>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628" name="Google Shape;628;p129"/>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9" name="Google Shape;629;p129"/>
          <p:cNvPicPr preferRelativeResize="0"/>
          <p:nvPr/>
        </p:nvPicPr>
        <p:blipFill rotWithShape="1">
          <a:blip r:embed="rId3">
            <a:alphaModFix amt="77000"/>
          </a:blip>
          <a:srcRect b="27963" l="23645" r="49257" t="22908"/>
          <a:stretch/>
        </p:blipFill>
        <p:spPr>
          <a:xfrm>
            <a:off x="4572000" y="-12"/>
            <a:ext cx="4571999" cy="4659924"/>
          </a:xfrm>
          <a:prstGeom prst="rect">
            <a:avLst/>
          </a:prstGeom>
          <a:noFill/>
          <a:ln>
            <a:noFill/>
          </a:ln>
        </p:spPr>
      </p:pic>
      <p:sp>
        <p:nvSpPr>
          <p:cNvPr id="630" name="Google Shape;630;p129"/>
          <p:cNvSpPr txBox="1"/>
          <p:nvPr>
            <p:ph type="ctrTitle"/>
          </p:nvPr>
        </p:nvSpPr>
        <p:spPr>
          <a:xfrm>
            <a:off x="4914900" y="742050"/>
            <a:ext cx="4000500" cy="853500"/>
          </a:xfrm>
          <a:prstGeom prst="rect">
            <a:avLst/>
          </a:prstGeom>
          <a:noFill/>
          <a:ln>
            <a:noFill/>
          </a:ln>
        </p:spPr>
        <p:txBody>
          <a:bodyPr anchorCtr="0" anchor="ctr" bIns="34275" lIns="0" spcFirstLastPara="1" rIns="0" wrap="square" tIns="34275">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631" name="Google Shape;631;p129"/>
          <p:cNvSpPr txBox="1"/>
          <p:nvPr>
            <p:ph idx="1" type="body"/>
          </p:nvPr>
        </p:nvSpPr>
        <p:spPr>
          <a:xfrm>
            <a:off x="4914900" y="2259950"/>
            <a:ext cx="40005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5616">
          <p15:clr>
            <a:srgbClr val="FA7B17"/>
          </p15:clr>
        </p15:guide>
        <p15:guide id="2" pos="2880">
          <p15:clr>
            <a:srgbClr val="FA7B17"/>
          </p15:clr>
        </p15:guide>
        <p15:guide id="3" pos="2952">
          <p15:clr>
            <a:srgbClr val="FA7B17"/>
          </p15:clr>
        </p15:guide>
        <p15:guide id="4" pos="2736">
          <p15:clr>
            <a:srgbClr val="FA7B17"/>
          </p15:clr>
        </p15:guide>
        <p15:guide id="5" pos="5472">
          <p15:clr>
            <a:srgbClr val="FA7B17"/>
          </p15:clr>
        </p15:guide>
        <p15:guide id="6" pos="3096">
          <p15:clr>
            <a:srgbClr val="FA7B17"/>
          </p15:clr>
        </p15:guide>
        <p15:guide id="7" pos="5328">
          <p15:clr>
            <a:srgbClr val="FA7B17"/>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p:cSld name="CUSTOM_3">
    <p:spTree>
      <p:nvGrpSpPr>
        <p:cNvPr id="632" name="Shape 632"/>
        <p:cNvGrpSpPr/>
        <p:nvPr/>
      </p:nvGrpSpPr>
      <p:grpSpPr>
        <a:xfrm>
          <a:off x="0" y="0"/>
          <a:ext cx="0" cy="0"/>
          <a:chOff x="0" y="0"/>
          <a:chExt cx="0" cy="0"/>
        </a:xfrm>
      </p:grpSpPr>
      <p:pic>
        <p:nvPicPr>
          <p:cNvPr id="633" name="Google Shape;633;p130"/>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634" name="Google Shape;634;p130"/>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635" name="Google Shape;635;p130"/>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636" name="Google Shape;636;p130"/>
          <p:cNvSpPr/>
          <p:nvPr/>
        </p:nvSpPr>
        <p:spPr>
          <a:xfrm>
            <a:off x="0" y="100"/>
            <a:ext cx="3274500" cy="5143500"/>
          </a:xfrm>
          <a:prstGeom prst="rect">
            <a:avLst/>
          </a:prstGeom>
          <a:solidFill>
            <a:srgbClr val="FFFFFF">
              <a:alpha val="91150"/>
            </a:srgbClr>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7" name="Google Shape;637;p130"/>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638" name="Google Shape;638;p130"/>
          <p:cNvSpPr txBox="1"/>
          <p:nvPr>
            <p:ph type="title"/>
          </p:nvPr>
        </p:nvSpPr>
        <p:spPr>
          <a:xfrm>
            <a:off x="415400" y="1676550"/>
            <a:ext cx="2572800" cy="1791600"/>
          </a:xfrm>
          <a:prstGeom prst="rect">
            <a:avLst/>
          </a:prstGeom>
        </p:spPr>
        <p:txBody>
          <a:bodyPr anchorCtr="0" anchor="ctr" bIns="0" lIns="0" spcFirstLastPara="1" rIns="0" wrap="square" tIns="0">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1 1 1">
  <p:cSld name="CUSTOM_3_2_1_1">
    <p:spTree>
      <p:nvGrpSpPr>
        <p:cNvPr id="639" name="Shape 639"/>
        <p:cNvGrpSpPr/>
        <p:nvPr/>
      </p:nvGrpSpPr>
      <p:grpSpPr>
        <a:xfrm>
          <a:off x="0" y="0"/>
          <a:ext cx="0" cy="0"/>
          <a:chOff x="0" y="0"/>
          <a:chExt cx="0" cy="0"/>
        </a:xfrm>
      </p:grpSpPr>
      <p:pic>
        <p:nvPicPr>
          <p:cNvPr id="640" name="Google Shape;640;p131"/>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641" name="Google Shape;641;p131"/>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642" name="Google Shape;642;p131"/>
          <p:cNvSpPr/>
          <p:nvPr/>
        </p:nvSpPr>
        <p:spPr>
          <a:xfrm>
            <a:off x="0" y="600"/>
            <a:ext cx="3657600" cy="5143500"/>
          </a:xfrm>
          <a:prstGeom prst="rect">
            <a:avLst/>
          </a:prstGeom>
          <a:solidFill>
            <a:srgbClr val="FFFFFF"/>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3" name="Google Shape;643;p131"/>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pic>
        <p:nvPicPr>
          <p:cNvPr id="644" name="Google Shape;644;p131"/>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645" name="Google Shape;645;p131"/>
          <p:cNvSpPr txBox="1"/>
          <p:nvPr>
            <p:ph type="title"/>
          </p:nvPr>
        </p:nvSpPr>
        <p:spPr>
          <a:xfrm>
            <a:off x="415400" y="1676550"/>
            <a:ext cx="2572800" cy="1791600"/>
          </a:xfrm>
          <a:prstGeom prst="rect">
            <a:avLst/>
          </a:prstGeom>
        </p:spPr>
        <p:txBody>
          <a:bodyPr anchorCtr="0" anchor="ctr" bIns="0" lIns="0" spcFirstLastPara="1" rIns="0" wrap="square" tIns="0">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
        <p:nvSpPr>
          <p:cNvPr id="646" name="Google Shape;646;p131"/>
          <p:cNvSpPr/>
          <p:nvPr/>
        </p:nvSpPr>
        <p:spPr>
          <a:xfrm>
            <a:off x="3273375" y="100"/>
            <a:ext cx="5870700" cy="5143500"/>
          </a:xfrm>
          <a:prstGeom prst="rect">
            <a:avLst/>
          </a:prstGeom>
          <a:solidFill>
            <a:srgbClr val="FFFFFF"/>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2062">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1 2">
  <p:cSld name="CUSTOM_3_2_2">
    <p:spTree>
      <p:nvGrpSpPr>
        <p:cNvPr id="647" name="Shape 647"/>
        <p:cNvGrpSpPr/>
        <p:nvPr/>
      </p:nvGrpSpPr>
      <p:grpSpPr>
        <a:xfrm>
          <a:off x="0" y="0"/>
          <a:ext cx="0" cy="0"/>
          <a:chOff x="0" y="0"/>
          <a:chExt cx="0" cy="0"/>
        </a:xfrm>
      </p:grpSpPr>
      <p:pic>
        <p:nvPicPr>
          <p:cNvPr id="648" name="Google Shape;648;p132"/>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649" name="Google Shape;649;p132"/>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650" name="Google Shape;650;p132"/>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651" name="Google Shape;651;p132"/>
          <p:cNvSpPr/>
          <p:nvPr/>
        </p:nvSpPr>
        <p:spPr>
          <a:xfrm>
            <a:off x="3657600" y="100"/>
            <a:ext cx="5486400" cy="5143500"/>
          </a:xfrm>
          <a:prstGeom prst="rect">
            <a:avLst/>
          </a:prstGeom>
          <a:solidFill>
            <a:srgbClr val="FFFFFF">
              <a:alpha val="91150"/>
            </a:srgbClr>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2" name="Google Shape;652;p132"/>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653" name="Google Shape;653;p132"/>
          <p:cNvSpPr txBox="1"/>
          <p:nvPr>
            <p:ph type="title"/>
          </p:nvPr>
        </p:nvSpPr>
        <p:spPr>
          <a:xfrm>
            <a:off x="415400" y="1676550"/>
            <a:ext cx="2572800" cy="1791600"/>
          </a:xfrm>
          <a:prstGeom prst="rect">
            <a:avLst/>
          </a:prstGeom>
        </p:spPr>
        <p:txBody>
          <a:bodyPr anchorCtr="0" anchor="ctr" bIns="0" lIns="0" spcFirstLastPara="1" rIns="0" wrap="square" tIns="0">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Tree>
  </p:cSld>
  <p:clrMapOvr>
    <a:masterClrMapping/>
  </p:clrMapOvr>
  <p:extLst>
    <p:ext uri="{DCECCB84-F9BA-43D5-87BE-67443E8EF086}">
      <p15:sldGuideLst>
        <p15:guide id="1" pos="2304">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_1">
    <p:spTree>
      <p:nvGrpSpPr>
        <p:cNvPr id="654" name="Shape 654"/>
        <p:cNvGrpSpPr/>
        <p:nvPr/>
      </p:nvGrpSpPr>
      <p:grpSpPr>
        <a:xfrm>
          <a:off x="0" y="0"/>
          <a:ext cx="0" cy="0"/>
          <a:chOff x="0" y="0"/>
          <a:chExt cx="0" cy="0"/>
        </a:xfrm>
      </p:grpSpPr>
      <p:sp>
        <p:nvSpPr>
          <p:cNvPr id="655" name="Google Shape;655;p133"/>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56" name="Google Shape;656;p133"/>
          <p:cNvSpPr/>
          <p:nvPr/>
        </p:nvSpPr>
        <p:spPr>
          <a:xfrm flipH="1" rot="10800000">
            <a:off x="0" y="4659900"/>
            <a:ext cx="9144000" cy="483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657" name="Google Shape;657;p133"/>
          <p:cNvPicPr preferRelativeResize="0"/>
          <p:nvPr/>
        </p:nvPicPr>
        <p:blipFill rotWithShape="1">
          <a:blip r:embed="rId2">
            <a:alphaModFix amt="77000"/>
          </a:blip>
          <a:srcRect b="27967" l="23645" r="22160" t="66934"/>
          <a:stretch/>
        </p:blipFill>
        <p:spPr>
          <a:xfrm>
            <a:off x="0" y="4659922"/>
            <a:ext cx="9144001" cy="483579"/>
          </a:xfrm>
          <a:prstGeom prst="rect">
            <a:avLst/>
          </a:prstGeom>
          <a:noFill/>
          <a:ln>
            <a:noFill/>
          </a:ln>
        </p:spPr>
      </p:pic>
      <p:pic>
        <p:nvPicPr>
          <p:cNvPr id="658" name="Google Shape;658;p133"/>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4">
  <p:cSld name="CUSTOM_11">
    <p:spTree>
      <p:nvGrpSpPr>
        <p:cNvPr id="659" name="Shape 659"/>
        <p:cNvGrpSpPr/>
        <p:nvPr/>
      </p:nvGrpSpPr>
      <p:grpSpPr>
        <a:xfrm>
          <a:off x="0" y="0"/>
          <a:ext cx="0" cy="0"/>
          <a:chOff x="0" y="0"/>
          <a:chExt cx="0" cy="0"/>
        </a:xfrm>
      </p:grpSpPr>
      <p:pic>
        <p:nvPicPr>
          <p:cNvPr id="660" name="Google Shape;660;p134"/>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661" name="Google Shape;661;p134"/>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662" name="Google Shape;662;p134"/>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663" name="Google Shape;663;p134"/>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st facts">
  <p:cSld name="TITLE_2">
    <p:bg>
      <p:bgPr>
        <a:solidFill>
          <a:schemeClr val="accent2"/>
        </a:solidFill>
      </p:bgPr>
    </p:bg>
    <p:spTree>
      <p:nvGrpSpPr>
        <p:cNvPr id="56" name="Shape 56"/>
        <p:cNvGrpSpPr/>
        <p:nvPr/>
      </p:nvGrpSpPr>
      <p:grpSpPr>
        <a:xfrm>
          <a:off x="0" y="0"/>
          <a:ext cx="0" cy="0"/>
          <a:chOff x="0" y="0"/>
          <a:chExt cx="0" cy="0"/>
        </a:xfrm>
      </p:grpSpPr>
      <p:sp>
        <p:nvSpPr>
          <p:cNvPr id="57" name="Google Shape;57;p15"/>
          <p:cNvSpPr txBox="1"/>
          <p:nvPr>
            <p:ph type="title"/>
          </p:nvPr>
        </p:nvSpPr>
        <p:spPr>
          <a:xfrm>
            <a:off x="499800" y="1360350"/>
            <a:ext cx="8144400" cy="2068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0"/>
              <a:buNone/>
              <a:defRPr b="1" sz="120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58" name="Google Shape;58;p15"/>
          <p:cNvSpPr txBox="1"/>
          <p:nvPr>
            <p:ph idx="2" type="title"/>
          </p:nvPr>
        </p:nvSpPr>
        <p:spPr>
          <a:xfrm>
            <a:off x="2808600" y="3148650"/>
            <a:ext cx="3526800" cy="279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300"/>
              <a:buFont typeface="Montserrat Light"/>
              <a:buNone/>
              <a:defRPr sz="1300">
                <a:solidFill>
                  <a:srgbClr val="FFFFFF"/>
                </a:solidFill>
                <a:latin typeface="Montserrat Light"/>
                <a:ea typeface="Montserrat Light"/>
                <a:cs typeface="Montserrat Light"/>
                <a:sym typeface="Montserrat Light"/>
              </a:defRPr>
            </a:lvl1pPr>
            <a:lvl2pPr lvl="1"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2pPr>
            <a:lvl3pPr lvl="2"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3pPr>
            <a:lvl4pPr lvl="3"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4pPr>
            <a:lvl5pPr lvl="4"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5pPr>
            <a:lvl6pPr lvl="5"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6pPr>
            <a:lvl7pPr lvl="6"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7pPr>
            <a:lvl8pPr lvl="7"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8pPr>
            <a:lvl9pPr lvl="8"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4" name="Shape 664"/>
        <p:cNvGrpSpPr/>
        <p:nvPr/>
      </p:nvGrpSpPr>
      <p:grpSpPr>
        <a:xfrm>
          <a:off x="0" y="0"/>
          <a:ext cx="0" cy="0"/>
          <a:chOff x="0" y="0"/>
          <a:chExt cx="0" cy="0"/>
        </a:xfrm>
      </p:grpSpPr>
      <p:sp>
        <p:nvSpPr>
          <p:cNvPr id="665" name="Google Shape;665;p1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666" name="Google Shape;666;p1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667" name="Google Shape;667;p1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Placeholder">
  <p:cSld name="53_Placeholder">
    <p:spTree>
      <p:nvGrpSpPr>
        <p:cNvPr id="668" name="Shape 668"/>
        <p:cNvGrpSpPr/>
        <p:nvPr/>
      </p:nvGrpSpPr>
      <p:grpSpPr>
        <a:xfrm>
          <a:off x="0" y="0"/>
          <a:ext cx="0" cy="0"/>
          <a:chOff x="0" y="0"/>
          <a:chExt cx="0" cy="0"/>
        </a:xfrm>
      </p:grpSpPr>
      <p:sp>
        <p:nvSpPr>
          <p:cNvPr id="669" name="Google Shape;669;p136"/>
          <p:cNvSpPr/>
          <p:nvPr>
            <p:ph idx="2" type="pic"/>
          </p:nvPr>
        </p:nvSpPr>
        <p:spPr>
          <a:xfrm>
            <a:off x="0" y="0"/>
            <a:ext cx="4454100" cy="5154900"/>
          </a:xfrm>
          <a:prstGeom prst="rect">
            <a:avLst/>
          </a:prstGeom>
          <a:solidFill>
            <a:srgbClr val="F2F2F2"/>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105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70" name="Google Shape;670;p136"/>
          <p:cNvSpPr/>
          <p:nvPr>
            <p:ph idx="3" type="pic"/>
          </p:nvPr>
        </p:nvSpPr>
        <p:spPr>
          <a:xfrm>
            <a:off x="4689780" y="5715"/>
            <a:ext cx="4454100" cy="5137800"/>
          </a:xfrm>
          <a:prstGeom prst="rect">
            <a:avLst/>
          </a:prstGeom>
          <a:solidFill>
            <a:srgbClr val="F2F2F2"/>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105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3">
  <p:cSld name="CUSTOM_9">
    <p:spTree>
      <p:nvGrpSpPr>
        <p:cNvPr id="671" name="Shape 671"/>
        <p:cNvGrpSpPr/>
        <p:nvPr/>
      </p:nvGrpSpPr>
      <p:grpSpPr>
        <a:xfrm>
          <a:off x="0" y="0"/>
          <a:ext cx="0" cy="0"/>
          <a:chOff x="0" y="0"/>
          <a:chExt cx="0" cy="0"/>
        </a:xfrm>
      </p:grpSpPr>
      <p:pic>
        <p:nvPicPr>
          <p:cNvPr id="672" name="Google Shape;672;p137"/>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673" name="Google Shape;673;p137"/>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674" name="Google Shape;674;p137"/>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675" name="Google Shape;675;p137"/>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6" name="Shape 676"/>
        <p:cNvGrpSpPr/>
        <p:nvPr/>
      </p:nvGrpSpPr>
      <p:grpSpPr>
        <a:xfrm>
          <a:off x="0" y="0"/>
          <a:ext cx="0" cy="0"/>
          <a:chOff x="0" y="0"/>
          <a:chExt cx="0" cy="0"/>
        </a:xfrm>
      </p:grpSpPr>
      <p:sp>
        <p:nvSpPr>
          <p:cNvPr id="677" name="Google Shape;677;p138"/>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8" name="Google Shape;678;p138"/>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79" name="Google Shape;679;p1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1" name="Shape 68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text block (grey)">
  <p:cSld name="CUSTOM">
    <p:spTree>
      <p:nvGrpSpPr>
        <p:cNvPr id="59" name="Shape 59"/>
        <p:cNvGrpSpPr/>
        <p:nvPr/>
      </p:nvGrpSpPr>
      <p:grpSpPr>
        <a:xfrm>
          <a:off x="0" y="0"/>
          <a:ext cx="0" cy="0"/>
          <a:chOff x="0" y="0"/>
          <a:chExt cx="0" cy="0"/>
        </a:xfrm>
      </p:grpSpPr>
      <p:pic>
        <p:nvPicPr>
          <p:cNvPr id="60" name="Google Shape;60;p16"/>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61" name="Google Shape;61;p16"/>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62" name="Google Shape;62;p16"/>
          <p:cNvPicPr preferRelativeResize="0"/>
          <p:nvPr/>
        </p:nvPicPr>
        <p:blipFill rotWithShape="1">
          <a:blip r:embed="rId3">
            <a:alphaModFix amt="77000"/>
          </a:blip>
          <a:srcRect b="27963" l="23645" r="22160" t="22908"/>
          <a:stretch/>
        </p:blipFill>
        <p:spPr>
          <a:xfrm>
            <a:off x="0" y="-12"/>
            <a:ext cx="9144001" cy="4659923"/>
          </a:xfrm>
          <a:prstGeom prst="rect">
            <a:avLst/>
          </a:prstGeom>
          <a:noFill/>
          <a:ln>
            <a:noFill/>
          </a:ln>
        </p:spPr>
      </p:pic>
      <p:sp>
        <p:nvSpPr>
          <p:cNvPr id="63" name="Google Shape;63;p16"/>
          <p:cNvSpPr txBox="1"/>
          <p:nvPr>
            <p:ph type="ctrTitle"/>
          </p:nvPr>
        </p:nvSpPr>
        <p:spPr>
          <a:xfrm>
            <a:off x="914400" y="415700"/>
            <a:ext cx="7315200" cy="794100"/>
          </a:xfrm>
          <a:prstGeom prst="rect">
            <a:avLst/>
          </a:prstGeom>
          <a:noFill/>
          <a:ln>
            <a:noFill/>
          </a:ln>
        </p:spPr>
        <p:txBody>
          <a:bodyPr anchorCtr="0" anchor="t" bIns="34275" lIns="0" spcFirstLastPara="1" rIns="0" wrap="square" tIns="34275">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64" name="Google Shape;64;p16"/>
          <p:cNvSpPr txBox="1"/>
          <p:nvPr>
            <p:ph idx="1" type="body"/>
          </p:nvPr>
        </p:nvSpPr>
        <p:spPr>
          <a:xfrm>
            <a:off x="914475" y="1531150"/>
            <a:ext cx="7315200" cy="2794500"/>
          </a:xfrm>
          <a:prstGeom prst="rect">
            <a:avLst/>
          </a:prstGeom>
          <a:noFill/>
        </p:spPr>
        <p:txBody>
          <a:bodyPr anchorCtr="0" anchor="t" bIns="91425" lIns="0" spcFirstLastPara="1" rIns="0"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576">
          <p15:clr>
            <a:srgbClr val="FA7B17"/>
          </p15:clr>
        </p15:guide>
        <p15:guide id="4" pos="5184">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text block (white)">
  <p:cSld name="CUSTOM_6">
    <p:spTree>
      <p:nvGrpSpPr>
        <p:cNvPr id="65" name="Shape 65"/>
        <p:cNvGrpSpPr/>
        <p:nvPr/>
      </p:nvGrpSpPr>
      <p:grpSpPr>
        <a:xfrm>
          <a:off x="0" y="0"/>
          <a:ext cx="0" cy="0"/>
          <a:chOff x="0" y="0"/>
          <a:chExt cx="0" cy="0"/>
        </a:xfrm>
      </p:grpSpPr>
      <p:sp>
        <p:nvSpPr>
          <p:cNvPr id="66" name="Google Shape;66;p17"/>
          <p:cNvSpPr/>
          <p:nvPr/>
        </p:nvSpPr>
        <p:spPr>
          <a:xfrm>
            <a:off x="0" y="4659900"/>
            <a:ext cx="9144000" cy="483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67" name="Google Shape;67;p17"/>
          <p:cNvPicPr preferRelativeResize="0"/>
          <p:nvPr/>
        </p:nvPicPr>
        <p:blipFill rotWithShape="1">
          <a:blip r:embed="rId2">
            <a:alphaModFix amt="77000"/>
          </a:blip>
          <a:srcRect b="27963" l="23645" r="22160" t="22908"/>
          <a:stretch/>
        </p:blipFill>
        <p:spPr>
          <a:xfrm>
            <a:off x="0" y="4659888"/>
            <a:ext cx="9144001" cy="4659923"/>
          </a:xfrm>
          <a:prstGeom prst="rect">
            <a:avLst/>
          </a:prstGeom>
          <a:noFill/>
          <a:ln>
            <a:noFill/>
          </a:ln>
        </p:spPr>
      </p:pic>
      <p:pic>
        <p:nvPicPr>
          <p:cNvPr id="68" name="Google Shape;68;p17"/>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69" name="Google Shape;69;p17"/>
          <p:cNvSpPr txBox="1"/>
          <p:nvPr>
            <p:ph type="ctrTitle"/>
          </p:nvPr>
        </p:nvSpPr>
        <p:spPr>
          <a:xfrm>
            <a:off x="914400" y="415700"/>
            <a:ext cx="7315200" cy="794100"/>
          </a:xfrm>
          <a:prstGeom prst="rect">
            <a:avLst/>
          </a:prstGeom>
          <a:noFill/>
          <a:ln>
            <a:noFill/>
          </a:ln>
        </p:spPr>
        <p:txBody>
          <a:bodyPr anchorCtr="0" anchor="t" bIns="34275" lIns="0" spcFirstLastPara="1" rIns="0" wrap="square" tIns="34275">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70" name="Google Shape;70;p17"/>
          <p:cNvSpPr txBox="1"/>
          <p:nvPr>
            <p:ph idx="1" type="body"/>
          </p:nvPr>
        </p:nvSpPr>
        <p:spPr>
          <a:xfrm>
            <a:off x="914475" y="1531150"/>
            <a:ext cx="7315200" cy="2794500"/>
          </a:xfrm>
          <a:prstGeom prst="rect">
            <a:avLst/>
          </a:prstGeom>
          <a:noFill/>
        </p:spPr>
        <p:txBody>
          <a:bodyPr anchorCtr="0" anchor="t" bIns="91425" lIns="0" spcFirstLastPara="1" rIns="0"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576">
          <p15:clr>
            <a:srgbClr val="FA7B17"/>
          </p15:clr>
        </p15:guide>
        <p15:guide id="4" pos="5184">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5">
    <p:spTree>
      <p:nvGrpSpPr>
        <p:cNvPr id="71" name="Shape 71"/>
        <p:cNvGrpSpPr/>
        <p:nvPr/>
      </p:nvGrpSpPr>
      <p:grpSpPr>
        <a:xfrm>
          <a:off x="0" y="0"/>
          <a:ext cx="0" cy="0"/>
          <a:chOff x="0" y="0"/>
          <a:chExt cx="0" cy="0"/>
        </a:xfrm>
      </p:grpSpPr>
      <p:pic>
        <p:nvPicPr>
          <p:cNvPr id="72" name="Google Shape;72;p18"/>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73" name="Google Shape;73;p18"/>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74" name="Google Shape;74;p18"/>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75" name="Google Shape;75;p18"/>
          <p:cNvSpPr txBox="1"/>
          <p:nvPr>
            <p:ph type="ctrTitle"/>
          </p:nvPr>
        </p:nvSpPr>
        <p:spPr>
          <a:xfrm>
            <a:off x="1027650" y="1434613"/>
            <a:ext cx="70887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 quote + image (left)">
  <p:cSld name="CUSTOM_4">
    <p:spTree>
      <p:nvGrpSpPr>
        <p:cNvPr id="76" name="Shape 76"/>
        <p:cNvGrpSpPr/>
        <p:nvPr/>
      </p:nvGrpSpPr>
      <p:grpSpPr>
        <a:xfrm>
          <a:off x="0" y="0"/>
          <a:ext cx="0" cy="0"/>
          <a:chOff x="0" y="0"/>
          <a:chExt cx="0" cy="0"/>
        </a:xfrm>
      </p:grpSpPr>
      <p:pic>
        <p:nvPicPr>
          <p:cNvPr id="77" name="Google Shape;77;p19"/>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78" name="Google Shape;78;p19"/>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79" name="Google Shape;79;p19"/>
          <p:cNvPicPr preferRelativeResize="0"/>
          <p:nvPr/>
        </p:nvPicPr>
        <p:blipFill rotWithShape="1">
          <a:blip r:embed="rId3">
            <a:alphaModFix amt="77000"/>
          </a:blip>
          <a:srcRect b="27963" l="23645" r="49257" t="22908"/>
          <a:stretch/>
        </p:blipFill>
        <p:spPr>
          <a:xfrm>
            <a:off x="0" y="0"/>
            <a:ext cx="4571999" cy="4659924"/>
          </a:xfrm>
          <a:prstGeom prst="rect">
            <a:avLst/>
          </a:prstGeom>
          <a:noFill/>
          <a:ln>
            <a:noFill/>
          </a:ln>
        </p:spPr>
      </p:pic>
      <p:sp>
        <p:nvSpPr>
          <p:cNvPr id="80" name="Google Shape;80;p19"/>
          <p:cNvSpPr txBox="1"/>
          <p:nvPr>
            <p:ph type="ctrTitle"/>
          </p:nvPr>
        </p:nvSpPr>
        <p:spPr>
          <a:xfrm>
            <a:off x="457200" y="742050"/>
            <a:ext cx="3886200" cy="853500"/>
          </a:xfrm>
          <a:prstGeom prst="rect">
            <a:avLst/>
          </a:prstGeom>
          <a:noFill/>
          <a:ln>
            <a:noFill/>
          </a:ln>
        </p:spPr>
        <p:txBody>
          <a:bodyPr anchorCtr="0" anchor="ctr" bIns="34275" lIns="0" spcFirstLastPara="1" rIns="0" wrap="square" tIns="34275">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81" name="Google Shape;81;p19"/>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9"/>
          <p:cNvSpPr txBox="1"/>
          <p:nvPr>
            <p:ph idx="1" type="body"/>
          </p:nvPr>
        </p:nvSpPr>
        <p:spPr>
          <a:xfrm>
            <a:off x="912400" y="2259950"/>
            <a:ext cx="34338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Merriweather"/>
              <a:buChar char="●"/>
              <a:defRPr sz="1400">
                <a:latin typeface="Merriweather"/>
                <a:ea typeface="Merriweather"/>
                <a:cs typeface="Merriweather"/>
                <a:sym typeface="Merriweather"/>
              </a:defRPr>
            </a:lvl1pPr>
            <a:lvl2pPr indent="-317500" lvl="1" marL="914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2pPr>
            <a:lvl3pPr indent="-317500" lvl="2" marL="1371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3pPr>
            <a:lvl4pPr indent="-317500" lvl="3" marL="18288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4pPr>
            <a:lvl5pPr indent="-317500" lvl="4" marL="22860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5pPr>
            <a:lvl6pPr indent="-317500" lvl="5" marL="27432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6pPr>
            <a:lvl7pPr indent="-317500" lvl="6" marL="3200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7pPr>
            <a:lvl8pPr indent="-317500" lvl="7" marL="3657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8pPr>
            <a:lvl9pPr indent="-317500" lvl="8" marL="4114800" rtl="0">
              <a:lnSpc>
                <a:spcPct val="115000"/>
              </a:lnSpc>
              <a:spcBef>
                <a:spcPts val="1400"/>
              </a:spcBef>
              <a:spcAft>
                <a:spcPts val="1400"/>
              </a:spcAft>
              <a:buSzPts val="1400"/>
              <a:buFont typeface="Merriweather"/>
              <a:buChar char="■"/>
              <a:defRPr>
                <a:latin typeface="Merriweather"/>
                <a:ea typeface="Merriweather"/>
                <a:cs typeface="Merriweather"/>
                <a:sym typeface="Merriweathe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 text + image (left)">
  <p:cSld name="CUSTOM_4_2">
    <p:spTree>
      <p:nvGrpSpPr>
        <p:cNvPr id="83" name="Shape 83"/>
        <p:cNvGrpSpPr/>
        <p:nvPr/>
      </p:nvGrpSpPr>
      <p:grpSpPr>
        <a:xfrm>
          <a:off x="0" y="0"/>
          <a:ext cx="0" cy="0"/>
          <a:chOff x="0" y="0"/>
          <a:chExt cx="0" cy="0"/>
        </a:xfrm>
      </p:grpSpPr>
      <p:pic>
        <p:nvPicPr>
          <p:cNvPr id="84" name="Google Shape;84;p20"/>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85" name="Google Shape;85;p20"/>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86" name="Google Shape;86;p20"/>
          <p:cNvPicPr preferRelativeResize="0"/>
          <p:nvPr/>
        </p:nvPicPr>
        <p:blipFill rotWithShape="1">
          <a:blip r:embed="rId3">
            <a:alphaModFix amt="77000"/>
          </a:blip>
          <a:srcRect b="27963" l="23645" r="49257" t="22908"/>
          <a:stretch/>
        </p:blipFill>
        <p:spPr>
          <a:xfrm>
            <a:off x="0" y="0"/>
            <a:ext cx="4571999" cy="4659924"/>
          </a:xfrm>
          <a:prstGeom prst="rect">
            <a:avLst/>
          </a:prstGeom>
          <a:noFill/>
          <a:ln>
            <a:noFill/>
          </a:ln>
        </p:spPr>
      </p:pic>
      <p:sp>
        <p:nvSpPr>
          <p:cNvPr id="87" name="Google Shape;87;p20"/>
          <p:cNvSpPr txBox="1"/>
          <p:nvPr>
            <p:ph type="ctrTitle"/>
          </p:nvPr>
        </p:nvSpPr>
        <p:spPr>
          <a:xfrm>
            <a:off x="457200" y="742050"/>
            <a:ext cx="3886200" cy="853500"/>
          </a:xfrm>
          <a:prstGeom prst="rect">
            <a:avLst/>
          </a:prstGeom>
          <a:noFill/>
          <a:ln>
            <a:noFill/>
          </a:ln>
        </p:spPr>
        <p:txBody>
          <a:bodyPr anchorCtr="0" anchor="ctr" bIns="34275" lIns="0" spcFirstLastPara="1" rIns="0" wrap="square" tIns="34275">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88" name="Google Shape;88;p20"/>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0"/>
          <p:cNvSpPr txBox="1"/>
          <p:nvPr>
            <p:ph idx="1" type="body"/>
          </p:nvPr>
        </p:nvSpPr>
        <p:spPr>
          <a:xfrm>
            <a:off x="460000" y="2259950"/>
            <a:ext cx="38862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 quote + image (right)">
  <p:cSld name="CUSTOM_4_1">
    <p:spTree>
      <p:nvGrpSpPr>
        <p:cNvPr id="90" name="Shape 90"/>
        <p:cNvGrpSpPr/>
        <p:nvPr/>
      </p:nvGrpSpPr>
      <p:grpSpPr>
        <a:xfrm>
          <a:off x="0" y="0"/>
          <a:ext cx="0" cy="0"/>
          <a:chOff x="0" y="0"/>
          <a:chExt cx="0" cy="0"/>
        </a:xfrm>
      </p:grpSpPr>
      <p:pic>
        <p:nvPicPr>
          <p:cNvPr id="91" name="Google Shape;91;p21"/>
          <p:cNvPicPr preferRelativeResize="0"/>
          <p:nvPr/>
        </p:nvPicPr>
        <p:blipFill rotWithShape="1">
          <a:blip r:embed="rId2">
            <a:alphaModFix/>
          </a:blip>
          <a:srcRect b="0" l="0" r="0" t="0"/>
          <a:stretch/>
        </p:blipFill>
        <p:spPr>
          <a:xfrm>
            <a:off x="8282668" y="4814245"/>
            <a:ext cx="647074" cy="186175"/>
          </a:xfrm>
          <a:prstGeom prst="rect">
            <a:avLst/>
          </a:prstGeom>
          <a:noFill/>
          <a:ln>
            <a:noFill/>
          </a:ln>
        </p:spPr>
      </p:pic>
      <p:sp>
        <p:nvSpPr>
          <p:cNvPr id="92" name="Google Shape;92;p21"/>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93" name="Google Shape;93;p21"/>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21"/>
          <p:cNvPicPr preferRelativeResize="0"/>
          <p:nvPr/>
        </p:nvPicPr>
        <p:blipFill rotWithShape="1">
          <a:blip r:embed="rId3">
            <a:alphaModFix amt="77000"/>
          </a:blip>
          <a:srcRect b="27963" l="23645" r="49257" t="22908"/>
          <a:stretch/>
        </p:blipFill>
        <p:spPr>
          <a:xfrm>
            <a:off x="4572000" y="-12"/>
            <a:ext cx="4571999" cy="4659924"/>
          </a:xfrm>
          <a:prstGeom prst="rect">
            <a:avLst/>
          </a:prstGeom>
          <a:noFill/>
          <a:ln>
            <a:noFill/>
          </a:ln>
        </p:spPr>
      </p:pic>
      <p:sp>
        <p:nvSpPr>
          <p:cNvPr id="95" name="Google Shape;95;p21"/>
          <p:cNvSpPr txBox="1"/>
          <p:nvPr>
            <p:ph type="ctrTitle"/>
          </p:nvPr>
        </p:nvSpPr>
        <p:spPr>
          <a:xfrm>
            <a:off x="4914900" y="742050"/>
            <a:ext cx="4000500" cy="853500"/>
          </a:xfrm>
          <a:prstGeom prst="rect">
            <a:avLst/>
          </a:prstGeom>
          <a:noFill/>
          <a:ln>
            <a:noFill/>
          </a:ln>
        </p:spPr>
        <p:txBody>
          <a:bodyPr anchorCtr="0" anchor="ctr" bIns="34275" lIns="0" spcFirstLastPara="1" rIns="0" wrap="square" tIns="34275">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96" name="Google Shape;96;p21"/>
          <p:cNvSpPr txBox="1"/>
          <p:nvPr>
            <p:ph idx="1" type="body"/>
          </p:nvPr>
        </p:nvSpPr>
        <p:spPr>
          <a:xfrm>
            <a:off x="4914900" y="2259950"/>
            <a:ext cx="35433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Merriweather"/>
              <a:buChar char="●"/>
              <a:defRPr sz="1400">
                <a:latin typeface="Merriweather"/>
                <a:ea typeface="Merriweather"/>
                <a:cs typeface="Merriweather"/>
                <a:sym typeface="Merriweather"/>
              </a:defRPr>
            </a:lvl1pPr>
            <a:lvl2pPr indent="-317500" lvl="1" marL="914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2pPr>
            <a:lvl3pPr indent="-317500" lvl="2" marL="1371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3pPr>
            <a:lvl4pPr indent="-317500" lvl="3" marL="18288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4pPr>
            <a:lvl5pPr indent="-317500" lvl="4" marL="22860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5pPr>
            <a:lvl6pPr indent="-317500" lvl="5" marL="27432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6pPr>
            <a:lvl7pPr indent="-317500" lvl="6" marL="3200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7pPr>
            <a:lvl8pPr indent="-317500" lvl="7" marL="3657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8pPr>
            <a:lvl9pPr indent="-317500" lvl="8" marL="4114800" rtl="0">
              <a:lnSpc>
                <a:spcPct val="115000"/>
              </a:lnSpc>
              <a:spcBef>
                <a:spcPts val="1400"/>
              </a:spcBef>
              <a:spcAft>
                <a:spcPts val="1400"/>
              </a:spcAft>
              <a:buSzPts val="1400"/>
              <a:buFont typeface="Merriweather"/>
              <a:buChar char="■"/>
              <a:defRPr>
                <a:latin typeface="Merriweather"/>
                <a:ea typeface="Merriweather"/>
                <a:cs typeface="Merriweather"/>
                <a:sym typeface="Merriweather"/>
              </a:defRPr>
            </a:lvl9pPr>
          </a:lstStyle>
          <a:p/>
        </p:txBody>
      </p:sp>
    </p:spTree>
  </p:cSld>
  <p:clrMapOvr>
    <a:masterClrMapping/>
  </p:clrMapOvr>
  <p:extLst>
    <p:ext uri="{DCECCB84-F9BA-43D5-87BE-67443E8EF086}">
      <p15:sldGuideLst>
        <p15:guide id="1" pos="5616">
          <p15:clr>
            <a:srgbClr val="FA7B17"/>
          </p15:clr>
        </p15:guide>
        <p15:guide id="2" pos="2880">
          <p15:clr>
            <a:srgbClr val="FA7B17"/>
          </p15:clr>
        </p15:guide>
        <p15:guide id="3" pos="2952">
          <p15:clr>
            <a:srgbClr val="FA7B17"/>
          </p15:clr>
        </p15:guide>
        <p15:guide id="4" pos="2736">
          <p15:clr>
            <a:srgbClr val="FA7B17"/>
          </p15:clr>
        </p15:guide>
        <p15:guide id="5" pos="5472">
          <p15:clr>
            <a:srgbClr val="FA7B17"/>
          </p15:clr>
        </p15:guide>
        <p15:guide id="6" pos="3096">
          <p15:clr>
            <a:srgbClr val="FA7B17"/>
          </p15:clr>
        </p15:guide>
        <p15:guide id="7" pos="5328">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text + image (right)">
  <p:cSld name="CUSTOM_4_1_1">
    <p:spTree>
      <p:nvGrpSpPr>
        <p:cNvPr id="97" name="Shape 97"/>
        <p:cNvGrpSpPr/>
        <p:nvPr/>
      </p:nvGrpSpPr>
      <p:grpSpPr>
        <a:xfrm>
          <a:off x="0" y="0"/>
          <a:ext cx="0" cy="0"/>
          <a:chOff x="0" y="0"/>
          <a:chExt cx="0" cy="0"/>
        </a:xfrm>
      </p:grpSpPr>
      <p:sp>
        <p:nvSpPr>
          <p:cNvPr id="98" name="Google Shape;98;p22"/>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99" name="Google Shape;99;p22"/>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 name="Google Shape;100;p22"/>
          <p:cNvPicPr preferRelativeResize="0"/>
          <p:nvPr/>
        </p:nvPicPr>
        <p:blipFill rotWithShape="1">
          <a:blip r:embed="rId2">
            <a:alphaModFix amt="77000"/>
          </a:blip>
          <a:srcRect b="27963" l="23645" r="49257" t="22908"/>
          <a:stretch/>
        </p:blipFill>
        <p:spPr>
          <a:xfrm>
            <a:off x="4572000" y="-12"/>
            <a:ext cx="4571999" cy="4659924"/>
          </a:xfrm>
          <a:prstGeom prst="rect">
            <a:avLst/>
          </a:prstGeom>
          <a:noFill/>
          <a:ln>
            <a:noFill/>
          </a:ln>
        </p:spPr>
      </p:pic>
      <p:sp>
        <p:nvSpPr>
          <p:cNvPr id="101" name="Google Shape;101;p22"/>
          <p:cNvSpPr txBox="1"/>
          <p:nvPr>
            <p:ph type="ctrTitle"/>
          </p:nvPr>
        </p:nvSpPr>
        <p:spPr>
          <a:xfrm>
            <a:off x="342900" y="742050"/>
            <a:ext cx="4000500" cy="853500"/>
          </a:xfrm>
          <a:prstGeom prst="rect">
            <a:avLst/>
          </a:prstGeom>
          <a:noFill/>
          <a:ln>
            <a:noFill/>
          </a:ln>
        </p:spPr>
        <p:txBody>
          <a:bodyPr anchorCtr="0" anchor="ctr" bIns="34275" lIns="0" spcFirstLastPara="1" rIns="0" wrap="square" tIns="34275">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102" name="Google Shape;102;p22"/>
          <p:cNvSpPr txBox="1"/>
          <p:nvPr>
            <p:ph idx="1" type="body"/>
          </p:nvPr>
        </p:nvSpPr>
        <p:spPr>
          <a:xfrm>
            <a:off x="342900" y="2259950"/>
            <a:ext cx="40005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pic>
        <p:nvPicPr>
          <p:cNvPr id="103" name="Google Shape;103;p22"/>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Tree>
  </p:cSld>
  <p:clrMapOvr>
    <a:masterClrMapping/>
  </p:clrMapOvr>
  <p:extLst>
    <p:ext uri="{DCECCB84-F9BA-43D5-87BE-67443E8EF086}">
      <p15:sldGuideLst>
        <p15:guide id="1" pos="5616">
          <p15:clr>
            <a:srgbClr val="FA7B17"/>
          </p15:clr>
        </p15:guide>
        <p15:guide id="2" pos="2880">
          <p15:clr>
            <a:srgbClr val="FA7B17"/>
          </p15:clr>
        </p15:guide>
        <p15:guide id="3" pos="2952">
          <p15:clr>
            <a:srgbClr val="FA7B17"/>
          </p15:clr>
        </p15:guide>
        <p15:guide id="4" pos="2736">
          <p15:clr>
            <a:srgbClr val="FA7B17"/>
          </p15:clr>
        </p15:guide>
        <p15:guide id="5" pos="5472">
          <p15:clr>
            <a:srgbClr val="FA7B17"/>
          </p15:clr>
        </p15:guide>
        <p15:guide id="6" pos="3096">
          <p15:clr>
            <a:srgbClr val="FA7B17"/>
          </p15:clr>
        </p15:guide>
        <p15:guide id="7" pos="5328">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p:cSld name="CUSTOM_3">
    <p:spTree>
      <p:nvGrpSpPr>
        <p:cNvPr id="104" name="Shape 104"/>
        <p:cNvGrpSpPr/>
        <p:nvPr/>
      </p:nvGrpSpPr>
      <p:grpSpPr>
        <a:xfrm>
          <a:off x="0" y="0"/>
          <a:ext cx="0" cy="0"/>
          <a:chOff x="0" y="0"/>
          <a:chExt cx="0" cy="0"/>
        </a:xfrm>
      </p:grpSpPr>
      <p:pic>
        <p:nvPicPr>
          <p:cNvPr id="105" name="Google Shape;105;p23"/>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106" name="Google Shape;106;p23"/>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107" name="Google Shape;107;p23"/>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108" name="Google Shape;108;p23"/>
          <p:cNvSpPr/>
          <p:nvPr/>
        </p:nvSpPr>
        <p:spPr>
          <a:xfrm>
            <a:off x="0" y="100"/>
            <a:ext cx="3274500" cy="5143500"/>
          </a:xfrm>
          <a:prstGeom prst="rect">
            <a:avLst/>
          </a:prstGeom>
          <a:solidFill>
            <a:srgbClr val="FFFFFF">
              <a:alpha val="91150"/>
            </a:srgbClr>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23"/>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110" name="Google Shape;110;p23"/>
          <p:cNvSpPr txBox="1"/>
          <p:nvPr>
            <p:ph type="title"/>
          </p:nvPr>
        </p:nvSpPr>
        <p:spPr>
          <a:xfrm>
            <a:off x="415400" y="1676550"/>
            <a:ext cx="2572800" cy="1791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1">
  <p:cSld name="CUSTOM_3_2">
    <p:spTree>
      <p:nvGrpSpPr>
        <p:cNvPr id="111" name="Shape 111"/>
        <p:cNvGrpSpPr/>
        <p:nvPr/>
      </p:nvGrpSpPr>
      <p:grpSpPr>
        <a:xfrm>
          <a:off x="0" y="0"/>
          <a:ext cx="0" cy="0"/>
          <a:chOff x="0" y="0"/>
          <a:chExt cx="0" cy="0"/>
        </a:xfrm>
      </p:grpSpPr>
      <p:pic>
        <p:nvPicPr>
          <p:cNvPr id="112" name="Google Shape;112;p24"/>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113" name="Google Shape;113;p24"/>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114" name="Google Shape;114;p24"/>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115" name="Google Shape;115;p24"/>
          <p:cNvSpPr/>
          <p:nvPr/>
        </p:nvSpPr>
        <p:spPr>
          <a:xfrm>
            <a:off x="3657600" y="100"/>
            <a:ext cx="5486400" cy="5143500"/>
          </a:xfrm>
          <a:prstGeom prst="rect">
            <a:avLst/>
          </a:prstGeom>
          <a:solidFill>
            <a:srgbClr val="FFFFFF">
              <a:alpha val="91150"/>
            </a:srgbClr>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 name="Google Shape;116;p24"/>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117" name="Google Shape;117;p24"/>
          <p:cNvSpPr txBox="1"/>
          <p:nvPr>
            <p:ph type="title"/>
          </p:nvPr>
        </p:nvSpPr>
        <p:spPr>
          <a:xfrm>
            <a:off x="415400" y="1676550"/>
            <a:ext cx="2572800" cy="1791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Tree>
  </p:cSld>
  <p:clrMapOvr>
    <a:masterClrMapping/>
  </p:clrMapOvr>
  <p:extLst>
    <p:ext uri="{DCECCB84-F9BA-43D5-87BE-67443E8EF086}">
      <p15:sldGuideLst>
        <p15:guide id="1" pos="2304">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1 2">
  <p:cSld name="CUSTOM_3_2_3">
    <p:spTree>
      <p:nvGrpSpPr>
        <p:cNvPr id="118" name="Shape 118"/>
        <p:cNvGrpSpPr/>
        <p:nvPr/>
      </p:nvGrpSpPr>
      <p:grpSpPr>
        <a:xfrm>
          <a:off x="0" y="0"/>
          <a:ext cx="0" cy="0"/>
          <a:chOff x="0" y="0"/>
          <a:chExt cx="0" cy="0"/>
        </a:xfrm>
      </p:grpSpPr>
      <p:pic>
        <p:nvPicPr>
          <p:cNvPr id="119" name="Google Shape;119;p25"/>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120" name="Google Shape;120;p25"/>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121" name="Google Shape;121;p25"/>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122" name="Google Shape;122;p25"/>
          <p:cNvSpPr/>
          <p:nvPr/>
        </p:nvSpPr>
        <p:spPr>
          <a:xfrm>
            <a:off x="5486400" y="100"/>
            <a:ext cx="3657600" cy="5143500"/>
          </a:xfrm>
          <a:prstGeom prst="rect">
            <a:avLst/>
          </a:prstGeom>
          <a:solidFill>
            <a:srgbClr val="FFFFFF">
              <a:alpha val="91150"/>
            </a:srgbClr>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 name="Google Shape;123;p25"/>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124" name="Google Shape;124;p25"/>
          <p:cNvSpPr txBox="1"/>
          <p:nvPr>
            <p:ph type="title"/>
          </p:nvPr>
        </p:nvSpPr>
        <p:spPr>
          <a:xfrm>
            <a:off x="457200" y="500925"/>
            <a:ext cx="4724400" cy="1001700"/>
          </a:xfrm>
          <a:prstGeom prst="rect">
            <a:avLst/>
          </a:prstGeom>
        </p:spPr>
        <p:txBody>
          <a:bodyPr anchorCtr="0" anchor="t" bIns="0" lIns="0" spcFirstLastPara="1" rIns="0" wrap="square" tIns="0">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
        <p:nvSpPr>
          <p:cNvPr id="125" name="Google Shape;125;p25"/>
          <p:cNvSpPr txBox="1"/>
          <p:nvPr>
            <p:ph idx="1" type="body"/>
          </p:nvPr>
        </p:nvSpPr>
        <p:spPr>
          <a:xfrm>
            <a:off x="457200" y="1904750"/>
            <a:ext cx="47244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3456">
          <p15:clr>
            <a:srgbClr val="FA7B17"/>
          </p15:clr>
        </p15:guide>
        <p15:guide id="2" pos="288">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2/3 + image 1/3 (left)">
  <p:cSld name="CUSTOM_3_2_2">
    <p:spTree>
      <p:nvGrpSpPr>
        <p:cNvPr id="126" name="Shape 126"/>
        <p:cNvGrpSpPr/>
        <p:nvPr/>
      </p:nvGrpSpPr>
      <p:grpSpPr>
        <a:xfrm>
          <a:off x="0" y="0"/>
          <a:ext cx="0" cy="0"/>
          <a:chOff x="0" y="0"/>
          <a:chExt cx="0" cy="0"/>
        </a:xfrm>
      </p:grpSpPr>
      <p:pic>
        <p:nvPicPr>
          <p:cNvPr id="127" name="Google Shape;127;p26"/>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128" name="Google Shape;128;p26"/>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129" name="Google Shape;129;p26"/>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130" name="Google Shape;130;p26"/>
          <p:cNvSpPr/>
          <p:nvPr/>
        </p:nvSpPr>
        <p:spPr>
          <a:xfrm>
            <a:off x="5486400" y="100"/>
            <a:ext cx="3657600" cy="5143500"/>
          </a:xfrm>
          <a:prstGeom prst="rect">
            <a:avLst/>
          </a:prstGeom>
          <a:solidFill>
            <a:schemeClr val="lt1"/>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26"/>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132" name="Google Shape;132;p26"/>
          <p:cNvSpPr txBox="1"/>
          <p:nvPr>
            <p:ph type="title"/>
          </p:nvPr>
        </p:nvSpPr>
        <p:spPr>
          <a:xfrm>
            <a:off x="415400" y="1676550"/>
            <a:ext cx="2572800" cy="1791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Tree>
  </p:cSld>
  <p:clrMapOvr>
    <a:masterClrMapping/>
  </p:clrMapOvr>
  <p:extLst>
    <p:ext uri="{DCECCB84-F9BA-43D5-87BE-67443E8EF086}">
      <p15:sldGuideLst>
        <p15:guide id="1" pos="2304">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1 1">
  <p:cSld name="CUSTOM_3_2_1">
    <p:spTree>
      <p:nvGrpSpPr>
        <p:cNvPr id="133" name="Shape 133"/>
        <p:cNvGrpSpPr/>
        <p:nvPr/>
      </p:nvGrpSpPr>
      <p:grpSpPr>
        <a:xfrm>
          <a:off x="0" y="0"/>
          <a:ext cx="0" cy="0"/>
          <a:chOff x="0" y="0"/>
          <a:chExt cx="0" cy="0"/>
        </a:xfrm>
      </p:grpSpPr>
      <p:pic>
        <p:nvPicPr>
          <p:cNvPr id="134" name="Google Shape;134;p27"/>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135" name="Google Shape;135;p27"/>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136" name="Google Shape;136;p27"/>
          <p:cNvSpPr/>
          <p:nvPr/>
        </p:nvSpPr>
        <p:spPr>
          <a:xfrm>
            <a:off x="0" y="600"/>
            <a:ext cx="3657600" cy="5143500"/>
          </a:xfrm>
          <a:prstGeom prst="rect">
            <a:avLst/>
          </a:prstGeom>
          <a:solidFill>
            <a:srgbClr val="FFFFFF"/>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 name="Google Shape;137;p27"/>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pic>
        <p:nvPicPr>
          <p:cNvPr id="138" name="Google Shape;138;p27"/>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139" name="Google Shape;139;p27"/>
          <p:cNvSpPr txBox="1"/>
          <p:nvPr>
            <p:ph type="title"/>
          </p:nvPr>
        </p:nvSpPr>
        <p:spPr>
          <a:xfrm>
            <a:off x="415400" y="1676550"/>
            <a:ext cx="2572800" cy="1791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
        <p:nvSpPr>
          <p:cNvPr id="140" name="Google Shape;140;p27"/>
          <p:cNvSpPr/>
          <p:nvPr/>
        </p:nvSpPr>
        <p:spPr>
          <a:xfrm>
            <a:off x="3657600" y="100"/>
            <a:ext cx="5486400" cy="5143500"/>
          </a:xfrm>
          <a:prstGeom prst="rect">
            <a:avLst/>
          </a:prstGeom>
          <a:solidFill>
            <a:srgbClr val="FFFFFF"/>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2304">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1/3 + image 2/3 (left) 1 1 1">
  <p:cSld name="CUSTOM_3_2_1_1">
    <p:spTree>
      <p:nvGrpSpPr>
        <p:cNvPr id="141" name="Shape 141"/>
        <p:cNvGrpSpPr/>
        <p:nvPr/>
      </p:nvGrpSpPr>
      <p:grpSpPr>
        <a:xfrm>
          <a:off x="0" y="0"/>
          <a:ext cx="0" cy="0"/>
          <a:chOff x="0" y="0"/>
          <a:chExt cx="0" cy="0"/>
        </a:xfrm>
      </p:grpSpPr>
      <p:pic>
        <p:nvPicPr>
          <p:cNvPr id="142" name="Google Shape;142;p28"/>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143" name="Google Shape;143;p28"/>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144" name="Google Shape;144;p28"/>
          <p:cNvSpPr/>
          <p:nvPr/>
        </p:nvSpPr>
        <p:spPr>
          <a:xfrm>
            <a:off x="0" y="600"/>
            <a:ext cx="3657600" cy="5143500"/>
          </a:xfrm>
          <a:prstGeom prst="rect">
            <a:avLst/>
          </a:prstGeom>
          <a:solidFill>
            <a:srgbClr val="FFFFFF"/>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28"/>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pic>
        <p:nvPicPr>
          <p:cNvPr id="146" name="Google Shape;146;p28"/>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147" name="Google Shape;147;p28"/>
          <p:cNvSpPr txBox="1"/>
          <p:nvPr>
            <p:ph type="title"/>
          </p:nvPr>
        </p:nvSpPr>
        <p:spPr>
          <a:xfrm>
            <a:off x="415400" y="1676550"/>
            <a:ext cx="2572800" cy="1791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
        <p:nvSpPr>
          <p:cNvPr id="148" name="Google Shape;148;p28"/>
          <p:cNvSpPr/>
          <p:nvPr/>
        </p:nvSpPr>
        <p:spPr>
          <a:xfrm>
            <a:off x="3273375" y="100"/>
            <a:ext cx="5870700" cy="5143500"/>
          </a:xfrm>
          <a:prstGeom prst="rect">
            <a:avLst/>
          </a:prstGeom>
          <a:solidFill>
            <a:srgbClr val="FFFFFF"/>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2062">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2/3 + Heading 1/3 (right)">
  <p:cSld name="CUSTOM_3_1">
    <p:spTree>
      <p:nvGrpSpPr>
        <p:cNvPr id="149" name="Shape 149"/>
        <p:cNvGrpSpPr/>
        <p:nvPr/>
      </p:nvGrpSpPr>
      <p:grpSpPr>
        <a:xfrm>
          <a:off x="0" y="0"/>
          <a:ext cx="0" cy="0"/>
          <a:chOff x="0" y="0"/>
          <a:chExt cx="0" cy="0"/>
        </a:xfrm>
      </p:grpSpPr>
      <p:pic>
        <p:nvPicPr>
          <p:cNvPr id="150" name="Google Shape;150;p29"/>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151" name="Google Shape;151;p29"/>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152" name="Google Shape;152;p29"/>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153" name="Google Shape;153;p29"/>
          <p:cNvSpPr/>
          <p:nvPr/>
        </p:nvSpPr>
        <p:spPr>
          <a:xfrm>
            <a:off x="5869500" y="100"/>
            <a:ext cx="3274500" cy="5143500"/>
          </a:xfrm>
          <a:prstGeom prst="rect">
            <a:avLst/>
          </a:prstGeom>
          <a:solidFill>
            <a:srgbClr val="FFFFFF">
              <a:alpha val="91150"/>
            </a:srgbClr>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9"/>
          <p:cNvSpPr txBox="1"/>
          <p:nvPr>
            <p:ph type="title"/>
          </p:nvPr>
        </p:nvSpPr>
        <p:spPr>
          <a:xfrm>
            <a:off x="6284900" y="1676550"/>
            <a:ext cx="2623500" cy="1791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hite">
  <p:cSld name="CUSTOM_2">
    <p:spTree>
      <p:nvGrpSpPr>
        <p:cNvPr id="155" name="Shape 155"/>
        <p:cNvGrpSpPr/>
        <p:nvPr/>
      </p:nvGrpSpPr>
      <p:grpSpPr>
        <a:xfrm>
          <a:off x="0" y="0"/>
          <a:ext cx="0" cy="0"/>
          <a:chOff x="0" y="0"/>
          <a:chExt cx="0" cy="0"/>
        </a:xfrm>
      </p:grpSpPr>
      <p:sp>
        <p:nvSpPr>
          <p:cNvPr id="156" name="Google Shape;156;p30"/>
          <p:cNvSpPr/>
          <p:nvPr/>
        </p:nvSpPr>
        <p:spPr>
          <a:xfrm flipH="1" rot="10800000">
            <a:off x="0" y="4659900"/>
            <a:ext cx="9144000" cy="483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157" name="Google Shape;157;p30"/>
          <p:cNvPicPr preferRelativeResize="0"/>
          <p:nvPr/>
        </p:nvPicPr>
        <p:blipFill rotWithShape="1">
          <a:blip r:embed="rId2">
            <a:alphaModFix amt="77000"/>
          </a:blip>
          <a:srcRect b="27967" l="23645" r="22160" t="66934"/>
          <a:stretch/>
        </p:blipFill>
        <p:spPr>
          <a:xfrm>
            <a:off x="0" y="4659922"/>
            <a:ext cx="9144001" cy="483579"/>
          </a:xfrm>
          <a:prstGeom prst="rect">
            <a:avLst/>
          </a:prstGeom>
          <a:noFill/>
          <a:ln>
            <a:noFill/>
          </a:ln>
        </p:spPr>
      </p:pic>
      <p:pic>
        <p:nvPicPr>
          <p:cNvPr id="158" name="Google Shape;158;p30"/>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159" name="Google Shape;159;p30"/>
          <p:cNvSpPr txBox="1"/>
          <p:nvPr>
            <p:ph type="ctrTitle"/>
          </p:nvPr>
        </p:nvSpPr>
        <p:spPr>
          <a:xfrm>
            <a:off x="1027650" y="415700"/>
            <a:ext cx="70887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160" name="Google Shape;160;p30"/>
          <p:cNvSpPr txBox="1"/>
          <p:nvPr>
            <p:ph idx="1" type="body"/>
          </p:nvPr>
        </p:nvSpPr>
        <p:spPr>
          <a:xfrm>
            <a:off x="1027650" y="2259950"/>
            <a:ext cx="7088700" cy="21204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7">
    <p:spTree>
      <p:nvGrpSpPr>
        <p:cNvPr id="161" name="Shape 161"/>
        <p:cNvGrpSpPr/>
        <p:nvPr/>
      </p:nvGrpSpPr>
      <p:grpSpPr>
        <a:xfrm>
          <a:off x="0" y="0"/>
          <a:ext cx="0" cy="0"/>
          <a:chOff x="0" y="0"/>
          <a:chExt cx="0" cy="0"/>
        </a:xfrm>
      </p:grpSpPr>
      <p:pic>
        <p:nvPicPr>
          <p:cNvPr id="162" name="Google Shape;162;p31"/>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163" name="Google Shape;163;p31"/>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164" name="Google Shape;164;p31"/>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165" name="Google Shape;165;p31"/>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6" name="Shape 166"/>
        <p:cNvGrpSpPr/>
        <p:nvPr/>
      </p:nvGrpSpPr>
      <p:grpSpPr>
        <a:xfrm>
          <a:off x="0" y="0"/>
          <a:ext cx="0" cy="0"/>
          <a:chOff x="0" y="0"/>
          <a:chExt cx="0" cy="0"/>
        </a:xfrm>
      </p:grpSpPr>
      <p:sp>
        <p:nvSpPr>
          <p:cNvPr id="167" name="Google Shape;167;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168" name="Google Shape;168;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169" name="Google Shape;169;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with title 1">
  <p:cSld name="Phone with title">
    <p:spTree>
      <p:nvGrpSpPr>
        <p:cNvPr id="170" name="Shape 170"/>
        <p:cNvGrpSpPr/>
        <p:nvPr/>
      </p:nvGrpSpPr>
      <p:grpSpPr>
        <a:xfrm>
          <a:off x="0" y="0"/>
          <a:ext cx="0" cy="0"/>
          <a:chOff x="0" y="0"/>
          <a:chExt cx="0" cy="0"/>
        </a:xfrm>
      </p:grpSpPr>
      <p:sp>
        <p:nvSpPr>
          <p:cNvPr id="171" name="Google Shape;171;p33"/>
          <p:cNvSpPr/>
          <p:nvPr/>
        </p:nvSpPr>
        <p:spPr>
          <a:xfrm>
            <a:off x="0" y="0"/>
            <a:ext cx="9144000" cy="5143500"/>
          </a:xfrm>
          <a:prstGeom prst="rect">
            <a:avLst/>
          </a:prstGeom>
          <a:solidFill>
            <a:srgbClr val="051A2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700"/>
              <a:buFont typeface="Calibri"/>
              <a:buNone/>
            </a:pPr>
            <a:r>
              <a:t/>
            </a:r>
            <a:endParaRPr b="0" i="0" sz="700" u="none" cap="none" strike="noStrike">
              <a:solidFill>
                <a:schemeClr val="dk1"/>
              </a:solidFill>
              <a:latin typeface="Calibri"/>
              <a:ea typeface="Calibri"/>
              <a:cs typeface="Calibri"/>
              <a:sym typeface="Calibri"/>
            </a:endParaRPr>
          </a:p>
        </p:txBody>
      </p:sp>
      <p:pic>
        <p:nvPicPr>
          <p:cNvPr id="172" name="Google Shape;172;p33"/>
          <p:cNvPicPr preferRelativeResize="0"/>
          <p:nvPr/>
        </p:nvPicPr>
        <p:blipFill rotWithShape="1">
          <a:blip r:embed="rId2">
            <a:alphaModFix/>
          </a:blip>
          <a:srcRect b="0" l="0" r="0" t="30415"/>
          <a:stretch/>
        </p:blipFill>
        <p:spPr>
          <a:xfrm>
            <a:off x="0" y="0"/>
            <a:ext cx="9144000" cy="5143500"/>
          </a:xfrm>
          <a:prstGeom prst="rect">
            <a:avLst/>
          </a:prstGeom>
          <a:noFill/>
          <a:ln>
            <a:noFill/>
          </a:ln>
        </p:spPr>
      </p:pic>
      <p:sp>
        <p:nvSpPr>
          <p:cNvPr id="173" name="Google Shape;173;p33"/>
          <p:cNvSpPr txBox="1"/>
          <p:nvPr>
            <p:ph idx="12" type="sldNum"/>
          </p:nvPr>
        </p:nvSpPr>
        <p:spPr>
          <a:xfrm>
            <a:off x="8472458" y="4663217"/>
            <a:ext cx="548700" cy="393600"/>
          </a:xfrm>
          <a:prstGeom prst="rect">
            <a:avLst/>
          </a:prstGeom>
          <a:noFill/>
          <a:ln>
            <a:noFill/>
          </a:ln>
        </p:spPr>
        <p:txBody>
          <a:bodyPr anchorCtr="0" anchor="ctr" bIns="182850" lIns="182850" spcFirstLastPara="1" rIns="182850" wrap="square" tIns="182850">
            <a:noAutofit/>
          </a:bodyPr>
          <a:lstStyle>
            <a:lvl1pPr indent="0" lvl="0"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174" name="Google Shape;174;p33"/>
          <p:cNvGrpSpPr/>
          <p:nvPr/>
        </p:nvGrpSpPr>
        <p:grpSpPr>
          <a:xfrm>
            <a:off x="0" y="4807784"/>
            <a:ext cx="9144000" cy="335700"/>
            <a:chOff x="0" y="0"/>
            <a:chExt cx="24384000" cy="895200"/>
          </a:xfrm>
        </p:grpSpPr>
        <p:sp>
          <p:nvSpPr>
            <p:cNvPr id="175" name="Google Shape;175;p33"/>
            <p:cNvSpPr/>
            <p:nvPr/>
          </p:nvSpPr>
          <p:spPr>
            <a:xfrm>
              <a:off x="0" y="0"/>
              <a:ext cx="24384000" cy="895200"/>
            </a:xfrm>
            <a:prstGeom prst="rect">
              <a:avLst/>
            </a:prstGeom>
            <a:solidFill>
              <a:srgbClr val="1C2B38"/>
            </a:solidFill>
            <a:ln>
              <a:noFill/>
            </a:ln>
            <a:effectLst>
              <a:outerShdw blurRad="38100" rotWithShape="0" dir="5400000" dist="25400">
                <a:srgbClr val="000000">
                  <a:alpha val="49410"/>
                </a:srgbClr>
              </a:outerShdw>
            </a:effectLst>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id="176" name="Google Shape;176;p33"/>
            <p:cNvPicPr preferRelativeResize="0"/>
            <p:nvPr/>
          </p:nvPicPr>
          <p:blipFill rotWithShape="1">
            <a:blip r:embed="rId3">
              <a:alphaModFix/>
            </a:blip>
            <a:srcRect b="0" l="0" r="0" t="0"/>
            <a:stretch/>
          </p:blipFill>
          <p:spPr>
            <a:xfrm>
              <a:off x="672643" y="233905"/>
              <a:ext cx="1520700" cy="351300"/>
            </a:xfrm>
            <a:prstGeom prst="rect">
              <a:avLst/>
            </a:prstGeom>
            <a:noFill/>
            <a:ln>
              <a:noFill/>
            </a:ln>
          </p:spPr>
        </p:pic>
        <p:sp>
          <p:nvSpPr>
            <p:cNvPr id="177" name="Google Shape;177;p33"/>
            <p:cNvSpPr/>
            <p:nvPr/>
          </p:nvSpPr>
          <p:spPr>
            <a:xfrm>
              <a:off x="14970800" y="191310"/>
              <a:ext cx="8595000" cy="436500"/>
            </a:xfrm>
            <a:prstGeom prst="rect">
              <a:avLst/>
            </a:prstGeom>
            <a:noFill/>
            <a:ln>
              <a:noFill/>
            </a:ln>
          </p:spPr>
          <p:txBody>
            <a:bodyPr anchorCtr="0" anchor="ctr" bIns="38100" lIns="38100" spcFirstLastPara="1" rIns="38100" wrap="square" tIns="38100">
              <a:noAutofit/>
            </a:bodyPr>
            <a:lstStyle/>
            <a:p>
              <a:pPr indent="0" lvl="0" marL="0" marR="0" rtl="0" algn="r">
                <a:lnSpc>
                  <a:spcPct val="90000"/>
                </a:lnSpc>
                <a:spcBef>
                  <a:spcPts val="0"/>
                </a:spcBef>
                <a:spcAft>
                  <a:spcPts val="0"/>
                </a:spcAft>
                <a:buClr>
                  <a:srgbClr val="FFFFFF"/>
                </a:buClr>
                <a:buSzPts val="800"/>
                <a:buFont typeface="Helvetica Neue"/>
                <a:buNone/>
              </a:pPr>
              <a:r>
                <a:rPr b="0" i="0" lang="en" sz="800" u="none" cap="none" strike="noStrike">
                  <a:solidFill>
                    <a:schemeClr val="lt1"/>
                  </a:solidFill>
                  <a:latin typeface="Montserrat"/>
                  <a:ea typeface="Montserrat"/>
                  <a:cs typeface="Montserrat"/>
                  <a:sym typeface="Montserrat"/>
                </a:rPr>
                <a:t>© Copyright 2019</a:t>
              </a:r>
              <a:endParaRPr b="0" i="0" sz="800" u="none" cap="none" strike="noStrike">
                <a:solidFill>
                  <a:srgbClr val="FFFFFF"/>
                </a:solidFill>
                <a:latin typeface="Montserrat"/>
                <a:ea typeface="Montserrat"/>
                <a:cs typeface="Montserrat"/>
                <a:sym typeface="Montserrat"/>
              </a:endParaRPr>
            </a:p>
          </p:txBody>
        </p:sp>
      </p:grpSp>
      <p:sp>
        <p:nvSpPr>
          <p:cNvPr id="178" name="Google Shape;178;p33"/>
          <p:cNvSpPr txBox="1"/>
          <p:nvPr>
            <p:ph type="title"/>
          </p:nvPr>
        </p:nvSpPr>
        <p:spPr>
          <a:xfrm>
            <a:off x="4572000" y="1999050"/>
            <a:ext cx="4572000" cy="572700"/>
          </a:xfrm>
          <a:prstGeom prst="rect">
            <a:avLst/>
          </a:prstGeom>
          <a:noFill/>
          <a:ln>
            <a:noFill/>
          </a:ln>
        </p:spPr>
        <p:txBody>
          <a:bodyPr anchorCtr="0" anchor="b" bIns="182850" lIns="182850" spcFirstLastPara="1" rIns="182850" wrap="square" tIns="182850">
            <a:noAutofit/>
          </a:bodyPr>
          <a:lstStyle>
            <a:lvl1pPr lvl="0" rtl="0" algn="l">
              <a:lnSpc>
                <a:spcPct val="90000"/>
              </a:lnSpc>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1pPr>
            <a:lvl2pPr lvl="1"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2pPr>
            <a:lvl3pPr lvl="2"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3pPr>
            <a:lvl4pPr lvl="3"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4pPr>
            <a:lvl5pPr lvl="4"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5pPr>
            <a:lvl6pPr lvl="5"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6pPr>
            <a:lvl7pPr lvl="6"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7pPr>
            <a:lvl8pPr lvl="7"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8pPr>
            <a:lvl9pPr lvl="8"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Placeholder">
  <p:cSld name="53_Placeholder">
    <p:spTree>
      <p:nvGrpSpPr>
        <p:cNvPr id="179" name="Shape 179"/>
        <p:cNvGrpSpPr/>
        <p:nvPr/>
      </p:nvGrpSpPr>
      <p:grpSpPr>
        <a:xfrm>
          <a:off x="0" y="0"/>
          <a:ext cx="0" cy="0"/>
          <a:chOff x="0" y="0"/>
          <a:chExt cx="0" cy="0"/>
        </a:xfrm>
      </p:grpSpPr>
      <p:sp>
        <p:nvSpPr>
          <p:cNvPr id="180" name="Google Shape;180;p34"/>
          <p:cNvSpPr/>
          <p:nvPr>
            <p:ph idx="2" type="pic"/>
          </p:nvPr>
        </p:nvSpPr>
        <p:spPr>
          <a:xfrm>
            <a:off x="0" y="0"/>
            <a:ext cx="4454100" cy="5154900"/>
          </a:xfrm>
          <a:prstGeom prst="rect">
            <a:avLst/>
          </a:prstGeom>
          <a:solidFill>
            <a:srgbClr val="F2F2F2"/>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105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81" name="Google Shape;181;p34"/>
          <p:cNvSpPr/>
          <p:nvPr>
            <p:ph idx="3" type="pic"/>
          </p:nvPr>
        </p:nvSpPr>
        <p:spPr>
          <a:xfrm>
            <a:off x="4689780" y="5715"/>
            <a:ext cx="4454100" cy="5137800"/>
          </a:xfrm>
          <a:prstGeom prst="rect">
            <a:avLst/>
          </a:prstGeom>
          <a:solidFill>
            <a:srgbClr val="F2F2F2"/>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105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TITLE_AND_BODY_1_1">
    <p:spTree>
      <p:nvGrpSpPr>
        <p:cNvPr id="182" name="Shape 182"/>
        <p:cNvGrpSpPr/>
        <p:nvPr/>
      </p:nvGrpSpPr>
      <p:grpSpPr>
        <a:xfrm>
          <a:off x="0" y="0"/>
          <a:ext cx="0" cy="0"/>
          <a:chOff x="0" y="0"/>
          <a:chExt cx="0" cy="0"/>
        </a:xfrm>
      </p:grpSpPr>
      <p:sp>
        <p:nvSpPr>
          <p:cNvPr id="183" name="Google Shape;183;p35"/>
          <p:cNvSpPr/>
          <p:nvPr/>
        </p:nvSpPr>
        <p:spPr>
          <a:xfrm>
            <a:off x="0" y="0"/>
            <a:ext cx="9144000" cy="5143500"/>
          </a:xfrm>
          <a:prstGeom prst="rect">
            <a:avLst/>
          </a:prstGeom>
          <a:solidFill>
            <a:srgbClr val="051A2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35"/>
          <p:cNvPicPr preferRelativeResize="0"/>
          <p:nvPr/>
        </p:nvPicPr>
        <p:blipFill rotWithShape="1">
          <a:blip r:embed="rId2">
            <a:alphaModFix/>
          </a:blip>
          <a:srcRect b="0" l="0" r="0" t="30415"/>
          <a:stretch/>
        </p:blipFill>
        <p:spPr>
          <a:xfrm>
            <a:off x="0" y="0"/>
            <a:ext cx="9144000" cy="5143500"/>
          </a:xfrm>
          <a:prstGeom prst="rect">
            <a:avLst/>
          </a:prstGeom>
          <a:noFill/>
          <a:ln>
            <a:noFill/>
          </a:ln>
        </p:spPr>
      </p:pic>
      <p:sp>
        <p:nvSpPr>
          <p:cNvPr id="185" name="Google Shape;18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86" name="Google Shape;186;p35"/>
          <p:cNvGrpSpPr/>
          <p:nvPr/>
        </p:nvGrpSpPr>
        <p:grpSpPr>
          <a:xfrm>
            <a:off x="0" y="4807784"/>
            <a:ext cx="9144000" cy="335700"/>
            <a:chOff x="0" y="0"/>
            <a:chExt cx="24384000" cy="895200"/>
          </a:xfrm>
        </p:grpSpPr>
        <p:sp>
          <p:nvSpPr>
            <p:cNvPr id="187" name="Google Shape;187;p35"/>
            <p:cNvSpPr/>
            <p:nvPr/>
          </p:nvSpPr>
          <p:spPr>
            <a:xfrm>
              <a:off x="0" y="0"/>
              <a:ext cx="24384000" cy="895200"/>
            </a:xfrm>
            <a:prstGeom prst="rect">
              <a:avLst/>
            </a:prstGeom>
            <a:solidFill>
              <a:srgbClr val="1C2B38"/>
            </a:solidFill>
            <a:ln>
              <a:noFill/>
            </a:ln>
            <a:effectLst>
              <a:outerShdw blurRad="38100" rotWithShape="0" dir="5400000" dist="25400">
                <a:srgbClr val="000000">
                  <a:alpha val="4980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id="188" name="Google Shape;188;p35"/>
            <p:cNvPicPr preferRelativeResize="0"/>
            <p:nvPr/>
          </p:nvPicPr>
          <p:blipFill rotWithShape="1">
            <a:blip r:embed="rId3">
              <a:alphaModFix/>
            </a:blip>
            <a:srcRect b="0" l="0" r="0" t="0"/>
            <a:stretch/>
          </p:blipFill>
          <p:spPr>
            <a:xfrm>
              <a:off x="672643" y="233905"/>
              <a:ext cx="1520700" cy="351300"/>
            </a:xfrm>
            <a:prstGeom prst="rect">
              <a:avLst/>
            </a:prstGeom>
            <a:noFill/>
            <a:ln>
              <a:noFill/>
            </a:ln>
          </p:spPr>
        </p:pic>
        <p:sp>
          <p:nvSpPr>
            <p:cNvPr id="189" name="Google Shape;189;p35"/>
            <p:cNvSpPr/>
            <p:nvPr/>
          </p:nvSpPr>
          <p:spPr>
            <a:xfrm>
              <a:off x="14970800" y="191310"/>
              <a:ext cx="8595000" cy="436500"/>
            </a:xfrm>
            <a:prstGeom prst="rect">
              <a:avLst/>
            </a:prstGeom>
            <a:noFill/>
            <a:ln>
              <a:noFill/>
            </a:ln>
          </p:spPr>
          <p:txBody>
            <a:bodyPr anchorCtr="0" anchor="ctr" bIns="19050" lIns="19050" spcFirstLastPara="1" rIns="19050" wrap="square" tIns="19050">
              <a:noAutofit/>
            </a:bodyPr>
            <a:lstStyle/>
            <a:p>
              <a:pPr indent="0" lvl="0" marL="0" rtl="0" algn="r">
                <a:lnSpc>
                  <a:spcPct val="90000"/>
                </a:lnSpc>
                <a:spcBef>
                  <a:spcPts val="0"/>
                </a:spcBef>
                <a:spcAft>
                  <a:spcPts val="0"/>
                </a:spcAft>
                <a:buClr>
                  <a:srgbClr val="FFFFFF"/>
                </a:buClr>
                <a:buFont typeface="Helvetica Neue"/>
                <a:buNone/>
              </a:pPr>
              <a:r>
                <a:rPr lang="en" sz="800">
                  <a:solidFill>
                    <a:schemeClr val="lt1"/>
                  </a:solidFill>
                  <a:latin typeface="Montserrat"/>
                  <a:ea typeface="Montserrat"/>
                  <a:cs typeface="Montserrat"/>
                  <a:sym typeface="Montserrat"/>
                </a:rPr>
                <a:t>© Copyright 2019</a:t>
              </a:r>
              <a:endParaRPr sz="800">
                <a:solidFill>
                  <a:srgbClr val="FFFFFF"/>
                </a:solidFill>
                <a:latin typeface="Montserrat"/>
                <a:ea typeface="Montserrat"/>
                <a:cs typeface="Montserrat"/>
                <a:sym typeface="Montserrat"/>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_1">
    <p:spTree>
      <p:nvGrpSpPr>
        <p:cNvPr id="190" name="Shape 190"/>
        <p:cNvGrpSpPr/>
        <p:nvPr/>
      </p:nvGrpSpPr>
      <p:grpSpPr>
        <a:xfrm>
          <a:off x="0" y="0"/>
          <a:ext cx="0" cy="0"/>
          <a:chOff x="0" y="0"/>
          <a:chExt cx="0" cy="0"/>
        </a:xfrm>
      </p:grpSpPr>
      <p:sp>
        <p:nvSpPr>
          <p:cNvPr id="191" name="Google Shape;191;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2" name="Google Shape;192;p36"/>
          <p:cNvSpPr/>
          <p:nvPr/>
        </p:nvSpPr>
        <p:spPr>
          <a:xfrm flipH="1" rot="10800000">
            <a:off x="0" y="4659900"/>
            <a:ext cx="9144000" cy="483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193" name="Google Shape;193;p36"/>
          <p:cNvPicPr preferRelativeResize="0"/>
          <p:nvPr/>
        </p:nvPicPr>
        <p:blipFill rotWithShape="1">
          <a:blip r:embed="rId2">
            <a:alphaModFix amt="77000"/>
          </a:blip>
          <a:srcRect b="27967" l="23645" r="22160" t="66934"/>
          <a:stretch/>
        </p:blipFill>
        <p:spPr>
          <a:xfrm>
            <a:off x="0" y="4659922"/>
            <a:ext cx="9144001" cy="483579"/>
          </a:xfrm>
          <a:prstGeom prst="rect">
            <a:avLst/>
          </a:prstGeom>
          <a:noFill/>
          <a:ln>
            <a:noFill/>
          </a:ln>
        </p:spPr>
      </p:pic>
      <p:pic>
        <p:nvPicPr>
          <p:cNvPr id="194" name="Google Shape;194;p36"/>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8">
    <p:spTree>
      <p:nvGrpSpPr>
        <p:cNvPr id="195" name="Shape 195"/>
        <p:cNvGrpSpPr/>
        <p:nvPr/>
      </p:nvGrpSpPr>
      <p:grpSpPr>
        <a:xfrm>
          <a:off x="0" y="0"/>
          <a:ext cx="0" cy="0"/>
          <a:chOff x="0" y="0"/>
          <a:chExt cx="0" cy="0"/>
        </a:xfrm>
      </p:grpSpPr>
      <p:pic>
        <p:nvPicPr>
          <p:cNvPr id="196" name="Google Shape;196;p37"/>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197" name="Google Shape;197;p37"/>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198" name="Google Shape;198;p37"/>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199" name="Google Shape;199;p37"/>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 Layout 1">
    <p:spTree>
      <p:nvGrpSpPr>
        <p:cNvPr id="200" name="Shape 200"/>
        <p:cNvGrpSpPr/>
        <p:nvPr/>
      </p:nvGrpSpPr>
      <p:grpSpPr>
        <a:xfrm>
          <a:off x="0" y="0"/>
          <a:ext cx="0" cy="0"/>
          <a:chOff x="0" y="0"/>
          <a:chExt cx="0" cy="0"/>
        </a:xfrm>
      </p:grpSpPr>
      <p:pic>
        <p:nvPicPr>
          <p:cNvPr id="201" name="Google Shape;201;p38"/>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202" name="Google Shape;202;p38"/>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572B1"/>
              </a:solidFill>
              <a:latin typeface="Lato Light"/>
              <a:ea typeface="Lato Light"/>
              <a:cs typeface="Lato Light"/>
              <a:sym typeface="Lato Light"/>
            </a:endParaRPr>
          </a:p>
        </p:txBody>
      </p:sp>
      <p:pic>
        <p:nvPicPr>
          <p:cNvPr id="203" name="Google Shape;203;p38"/>
          <p:cNvPicPr preferRelativeResize="0"/>
          <p:nvPr/>
        </p:nvPicPr>
        <p:blipFill rotWithShape="1">
          <a:blip r:embed="rId3">
            <a:alphaModFix amt="77000"/>
          </a:blip>
          <a:srcRect b="0" l="0" r="0" t="0"/>
          <a:stretch/>
        </p:blipFill>
        <p:spPr>
          <a:xfrm>
            <a:off x="0" y="0"/>
            <a:ext cx="9144001" cy="4659923"/>
          </a:xfrm>
          <a:prstGeom prst="rect">
            <a:avLst/>
          </a:prstGeom>
          <a:noFill/>
          <a:ln>
            <a:noFill/>
          </a:ln>
        </p:spPr>
      </p:pic>
      <p:sp>
        <p:nvSpPr>
          <p:cNvPr id="204" name="Google Shape;204;p38"/>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2pPr>
            <a:lvl3pPr lvl="2"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3pPr>
            <a:lvl4pPr lvl="3"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4pPr>
            <a:lvl5pPr lvl="4"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5pPr>
            <a:lvl6pPr lvl="5"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6pPr>
            <a:lvl7pPr lvl="6"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7pPr>
            <a:lvl8pPr lvl="7"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8pPr>
            <a:lvl9pPr lvl="8"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3">
  <p:cSld name="CUSTOM_9">
    <p:spTree>
      <p:nvGrpSpPr>
        <p:cNvPr id="205" name="Shape 205"/>
        <p:cNvGrpSpPr/>
        <p:nvPr/>
      </p:nvGrpSpPr>
      <p:grpSpPr>
        <a:xfrm>
          <a:off x="0" y="0"/>
          <a:ext cx="0" cy="0"/>
          <a:chOff x="0" y="0"/>
          <a:chExt cx="0" cy="0"/>
        </a:xfrm>
      </p:grpSpPr>
      <p:pic>
        <p:nvPicPr>
          <p:cNvPr id="206" name="Google Shape;206;p39"/>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207" name="Google Shape;207;p39"/>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08" name="Google Shape;208;p39"/>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209" name="Google Shape;209;p39"/>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10">
    <p:spTree>
      <p:nvGrpSpPr>
        <p:cNvPr id="210" name="Shape 210"/>
        <p:cNvGrpSpPr/>
        <p:nvPr/>
      </p:nvGrpSpPr>
      <p:grpSpPr>
        <a:xfrm>
          <a:off x="0" y="0"/>
          <a:ext cx="0" cy="0"/>
          <a:chOff x="0" y="0"/>
          <a:chExt cx="0" cy="0"/>
        </a:xfrm>
      </p:grpSpPr>
      <p:pic>
        <p:nvPicPr>
          <p:cNvPr id="211" name="Google Shape;211;p40"/>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212" name="Google Shape;212;p40"/>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13" name="Google Shape;213;p40"/>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214" name="Google Shape;214;p40"/>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hite)">
  <p:cSld name="CUSTOM_7_1">
    <p:bg>
      <p:bgPr>
        <a:blipFill>
          <a:blip r:embed="rId2">
            <a:alphaModFix/>
          </a:blip>
          <a:stretch>
            <a:fillRect/>
          </a:stretch>
        </a:blipFill>
      </p:bgPr>
    </p:bg>
    <p:spTree>
      <p:nvGrpSpPr>
        <p:cNvPr id="215" name="Shape 215"/>
        <p:cNvGrpSpPr/>
        <p:nvPr/>
      </p:nvGrpSpPr>
      <p:grpSpPr>
        <a:xfrm>
          <a:off x="0" y="0"/>
          <a:ext cx="0" cy="0"/>
          <a:chOff x="0" y="0"/>
          <a:chExt cx="0" cy="0"/>
        </a:xfrm>
      </p:grpSpPr>
      <p:sp>
        <p:nvSpPr>
          <p:cNvPr id="216" name="Google Shape;216;p41"/>
          <p:cNvSpPr/>
          <p:nvPr/>
        </p:nvSpPr>
        <p:spPr>
          <a:xfrm>
            <a:off x="0" y="0"/>
            <a:ext cx="9144000" cy="4661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572B1"/>
              </a:solidFill>
              <a:latin typeface="Lato Light"/>
              <a:ea typeface="Lato Light"/>
              <a:cs typeface="Lato Light"/>
              <a:sym typeface="Lato Light"/>
            </a:endParaRPr>
          </a:p>
        </p:txBody>
      </p:sp>
      <p:pic>
        <p:nvPicPr>
          <p:cNvPr id="217" name="Google Shape;217;p41"/>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218" name="Google Shape;218;p41"/>
          <p:cNvSpPr txBox="1"/>
          <p:nvPr>
            <p:ph type="ctrTitle"/>
          </p:nvPr>
        </p:nvSpPr>
        <p:spPr>
          <a:xfrm>
            <a:off x="457200" y="228600"/>
            <a:ext cx="8229600" cy="536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lgn="l">
              <a:lnSpc>
                <a:spcPct val="10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lgn="l">
              <a:lnSpc>
                <a:spcPct val="10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lgn="l">
              <a:lnSpc>
                <a:spcPct val="10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lgn="l">
              <a:lnSpc>
                <a:spcPct val="10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lgn="l">
              <a:lnSpc>
                <a:spcPct val="10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lgn="l">
              <a:lnSpc>
                <a:spcPct val="10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lgn="l">
              <a:lnSpc>
                <a:spcPct val="10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lgn="l">
              <a:lnSpc>
                <a:spcPct val="10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219" name="Google Shape;219;p41"/>
          <p:cNvSpPr txBox="1"/>
          <p:nvPr>
            <p:ph idx="1" type="body"/>
          </p:nvPr>
        </p:nvSpPr>
        <p:spPr>
          <a:xfrm>
            <a:off x="457200" y="870300"/>
            <a:ext cx="8229600" cy="3318000"/>
          </a:xfrm>
          <a:prstGeom prst="rect">
            <a:avLst/>
          </a:prstGeom>
          <a:noFill/>
          <a:ln>
            <a:noFill/>
          </a:ln>
        </p:spPr>
        <p:txBody>
          <a:bodyPr anchorCtr="0" anchor="t" bIns="91425" lIns="0" spcFirstLastPara="1" rIns="0" wrap="square" tIns="0">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20" name="Shape 220"/>
        <p:cNvGrpSpPr/>
        <p:nvPr/>
      </p:nvGrpSpPr>
      <p:grpSpPr>
        <a:xfrm>
          <a:off x="0" y="0"/>
          <a:ext cx="0" cy="0"/>
          <a:chOff x="0" y="0"/>
          <a:chExt cx="0" cy="0"/>
        </a:xfrm>
      </p:grpSpPr>
      <p:sp>
        <p:nvSpPr>
          <p:cNvPr id="221" name="Google Shape;221;p42"/>
          <p:cNvSpPr/>
          <p:nvPr>
            <p:ph idx="2" type="pic"/>
          </p:nvPr>
        </p:nvSpPr>
        <p:spPr>
          <a:xfrm>
            <a:off x="0" y="0"/>
            <a:ext cx="9144000" cy="5143500"/>
          </a:xfrm>
          <a:prstGeom prst="rect">
            <a:avLst/>
          </a:prstGeom>
          <a:solidFill>
            <a:srgbClr val="F2F2F2"/>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800"/>
              <a:buFont typeface="Arial"/>
              <a:buChar char="•"/>
              <a:defRPr b="0" i="0" sz="1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hite) 1">
  <p:cSld name="CUSTOM_7_2">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43"/>
          <p:cNvSpPr/>
          <p:nvPr/>
        </p:nvSpPr>
        <p:spPr>
          <a:xfrm>
            <a:off x="0" y="0"/>
            <a:ext cx="9144000" cy="4661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24" name="Google Shape;224;p43"/>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225" name="Google Shape;225;p43"/>
          <p:cNvSpPr txBox="1"/>
          <p:nvPr>
            <p:ph type="ctrTitle"/>
          </p:nvPr>
        </p:nvSpPr>
        <p:spPr>
          <a:xfrm>
            <a:off x="457200" y="228600"/>
            <a:ext cx="8229600" cy="794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226" name="Google Shape;226;p43"/>
          <p:cNvSpPr txBox="1"/>
          <p:nvPr>
            <p:ph idx="1" type="body"/>
          </p:nvPr>
        </p:nvSpPr>
        <p:spPr>
          <a:xfrm>
            <a:off x="457200" y="1022700"/>
            <a:ext cx="8229600" cy="3318000"/>
          </a:xfrm>
          <a:prstGeom prst="rect">
            <a:avLst/>
          </a:prstGeom>
          <a:noFill/>
        </p:spPr>
        <p:txBody>
          <a:bodyPr anchorCtr="0" anchor="t" bIns="91425"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4">
  <p:cSld name="CUSTOM_11">
    <p:spTree>
      <p:nvGrpSpPr>
        <p:cNvPr id="227" name="Shape 227"/>
        <p:cNvGrpSpPr/>
        <p:nvPr/>
      </p:nvGrpSpPr>
      <p:grpSpPr>
        <a:xfrm>
          <a:off x="0" y="0"/>
          <a:ext cx="0" cy="0"/>
          <a:chOff x="0" y="0"/>
          <a:chExt cx="0" cy="0"/>
        </a:xfrm>
      </p:grpSpPr>
      <p:pic>
        <p:nvPicPr>
          <p:cNvPr id="228" name="Google Shape;228;p44"/>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229" name="Google Shape;229;p44"/>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30" name="Google Shape;230;p44"/>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231" name="Google Shape;231;p44"/>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2" name="Shape 232"/>
        <p:cNvGrpSpPr/>
        <p:nvPr/>
      </p:nvGrpSpPr>
      <p:grpSpPr>
        <a:xfrm>
          <a:off x="0" y="0"/>
          <a:ext cx="0" cy="0"/>
          <a:chOff x="0" y="0"/>
          <a:chExt cx="0" cy="0"/>
        </a:xfrm>
      </p:grpSpPr>
      <p:sp>
        <p:nvSpPr>
          <p:cNvPr id="233" name="Google Shape;233;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4" name="Google Shape;234;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5" name="Google Shape;235;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4_1">
    <p:bg>
      <p:bgPr>
        <a:solidFill>
          <a:schemeClr val="accent2"/>
        </a:solidFill>
      </p:bgPr>
    </p:bg>
    <p:spTree>
      <p:nvGrpSpPr>
        <p:cNvPr id="236" name="Shape 236"/>
        <p:cNvGrpSpPr/>
        <p:nvPr/>
      </p:nvGrpSpPr>
      <p:grpSpPr>
        <a:xfrm>
          <a:off x="0" y="0"/>
          <a:ext cx="0" cy="0"/>
          <a:chOff x="0" y="0"/>
          <a:chExt cx="0" cy="0"/>
        </a:xfrm>
      </p:grpSpPr>
      <p:sp>
        <p:nvSpPr>
          <p:cNvPr id="237" name="Google Shape;237;p46"/>
          <p:cNvSpPr txBox="1"/>
          <p:nvPr>
            <p:ph type="title"/>
          </p:nvPr>
        </p:nvSpPr>
        <p:spPr>
          <a:xfrm>
            <a:off x="499800" y="2285400"/>
            <a:ext cx="81444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200"/>
              <a:buNone/>
              <a:defRPr b="1" sz="32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238" name="Google Shape;238;p46"/>
          <p:cNvSpPr txBox="1"/>
          <p:nvPr>
            <p:ph idx="1" type="subTitle"/>
          </p:nvPr>
        </p:nvSpPr>
        <p:spPr>
          <a:xfrm>
            <a:off x="2299950" y="4033525"/>
            <a:ext cx="4544100" cy="279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solidFill>
                  <a:srgbClr val="FFFFFF"/>
                </a:solidFill>
                <a:latin typeface="Montserrat"/>
                <a:ea typeface="Montserrat"/>
                <a:cs typeface="Montserrat"/>
                <a:sym typeface="Montserrat"/>
              </a:defRPr>
            </a:lvl1pPr>
            <a:lvl2pPr lvl="1" rtl="0" algn="ctr">
              <a:spcBef>
                <a:spcPts val="1600"/>
              </a:spcBef>
              <a:spcAft>
                <a:spcPts val="0"/>
              </a:spcAft>
              <a:buNone/>
              <a:defRPr sz="1200">
                <a:latin typeface="Montserrat"/>
                <a:ea typeface="Montserrat"/>
                <a:cs typeface="Montserrat"/>
                <a:sym typeface="Montserrat"/>
              </a:defRPr>
            </a:lvl2pPr>
            <a:lvl3pPr lvl="2" rtl="0" algn="ctr">
              <a:spcBef>
                <a:spcPts val="1600"/>
              </a:spcBef>
              <a:spcAft>
                <a:spcPts val="0"/>
              </a:spcAft>
              <a:buNone/>
              <a:defRPr sz="1200">
                <a:latin typeface="Montserrat"/>
                <a:ea typeface="Montserrat"/>
                <a:cs typeface="Montserrat"/>
                <a:sym typeface="Montserrat"/>
              </a:defRPr>
            </a:lvl3pPr>
            <a:lvl4pPr lvl="3" rtl="0" algn="ctr">
              <a:spcBef>
                <a:spcPts val="1600"/>
              </a:spcBef>
              <a:spcAft>
                <a:spcPts val="0"/>
              </a:spcAft>
              <a:buNone/>
              <a:defRPr sz="1200">
                <a:latin typeface="Montserrat"/>
                <a:ea typeface="Montserrat"/>
                <a:cs typeface="Montserrat"/>
                <a:sym typeface="Montserrat"/>
              </a:defRPr>
            </a:lvl4pPr>
            <a:lvl5pPr lvl="4" rtl="0" algn="ctr">
              <a:spcBef>
                <a:spcPts val="1600"/>
              </a:spcBef>
              <a:spcAft>
                <a:spcPts val="0"/>
              </a:spcAft>
              <a:buNone/>
              <a:defRPr sz="1200">
                <a:latin typeface="Montserrat"/>
                <a:ea typeface="Montserrat"/>
                <a:cs typeface="Montserrat"/>
                <a:sym typeface="Montserrat"/>
              </a:defRPr>
            </a:lvl5pPr>
            <a:lvl6pPr lvl="5" rtl="0" algn="ctr">
              <a:spcBef>
                <a:spcPts val="1600"/>
              </a:spcBef>
              <a:spcAft>
                <a:spcPts val="0"/>
              </a:spcAft>
              <a:buNone/>
              <a:defRPr sz="1200">
                <a:latin typeface="Montserrat"/>
                <a:ea typeface="Montserrat"/>
                <a:cs typeface="Montserrat"/>
                <a:sym typeface="Montserrat"/>
              </a:defRPr>
            </a:lvl6pPr>
            <a:lvl7pPr lvl="6" rtl="0" algn="ctr">
              <a:spcBef>
                <a:spcPts val="1600"/>
              </a:spcBef>
              <a:spcAft>
                <a:spcPts val="0"/>
              </a:spcAft>
              <a:buNone/>
              <a:defRPr sz="1200">
                <a:latin typeface="Montserrat"/>
                <a:ea typeface="Montserrat"/>
                <a:cs typeface="Montserrat"/>
                <a:sym typeface="Montserrat"/>
              </a:defRPr>
            </a:lvl7pPr>
            <a:lvl8pPr lvl="7" rtl="0" algn="ctr">
              <a:spcBef>
                <a:spcPts val="1600"/>
              </a:spcBef>
              <a:spcAft>
                <a:spcPts val="0"/>
              </a:spcAft>
              <a:buNone/>
              <a:defRPr sz="1200">
                <a:latin typeface="Montserrat"/>
                <a:ea typeface="Montserrat"/>
                <a:cs typeface="Montserrat"/>
                <a:sym typeface="Montserrat"/>
              </a:defRPr>
            </a:lvl8pPr>
            <a:lvl9pPr lvl="8" rtl="0" algn="ctr">
              <a:spcBef>
                <a:spcPts val="1600"/>
              </a:spcBef>
              <a:spcAft>
                <a:spcPts val="1600"/>
              </a:spcAft>
              <a:buNone/>
              <a:defRPr sz="1200">
                <a:latin typeface="Montserrat"/>
                <a:ea typeface="Montserrat"/>
                <a:cs typeface="Montserrat"/>
                <a:sym typeface="Montserrat"/>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⅔ image / ⅓ text">
  <p:cSld name="CUSTOM_4_2_3_1_1">
    <p:bg>
      <p:bgPr>
        <a:blipFill>
          <a:blip r:embed="rId2">
            <a:alphaModFix/>
          </a:blip>
          <a:stretch>
            <a:fillRect/>
          </a:stretch>
        </a:blipFill>
      </p:bgPr>
    </p:bg>
    <p:spTree>
      <p:nvGrpSpPr>
        <p:cNvPr id="239" name="Shape 239"/>
        <p:cNvGrpSpPr/>
        <p:nvPr/>
      </p:nvGrpSpPr>
      <p:grpSpPr>
        <a:xfrm>
          <a:off x="0" y="0"/>
          <a:ext cx="0" cy="0"/>
          <a:chOff x="0" y="0"/>
          <a:chExt cx="0" cy="0"/>
        </a:xfrm>
      </p:grpSpPr>
      <p:sp>
        <p:nvSpPr>
          <p:cNvPr id="240" name="Google Shape;240;p47"/>
          <p:cNvSpPr/>
          <p:nvPr/>
        </p:nvSpPr>
        <p:spPr>
          <a:xfrm>
            <a:off x="5870400" y="-75"/>
            <a:ext cx="3273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47"/>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242" name="Google Shape;242;p47"/>
          <p:cNvSpPr txBox="1"/>
          <p:nvPr>
            <p:ph type="ctrTitle"/>
          </p:nvPr>
        </p:nvSpPr>
        <p:spPr>
          <a:xfrm>
            <a:off x="6172200" y="228600"/>
            <a:ext cx="25119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243" name="Google Shape;243;p47"/>
          <p:cNvSpPr txBox="1"/>
          <p:nvPr>
            <p:ph idx="1" type="body"/>
          </p:nvPr>
        </p:nvSpPr>
        <p:spPr>
          <a:xfrm>
            <a:off x="6174915" y="1244700"/>
            <a:ext cx="25119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3888">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ogo Only" type="title">
  <p:cSld name="TITLE">
    <p:bg>
      <p:bgPr>
        <a:solidFill>
          <a:schemeClr val="accent2"/>
        </a:solidFill>
      </p:bgPr>
    </p:bg>
    <p:spTree>
      <p:nvGrpSpPr>
        <p:cNvPr id="247" name="Shape 247"/>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Joint Logo - Dark Background">
  <p:cSld name="TITLE_4">
    <p:bg>
      <p:bgPr>
        <a:solidFill>
          <a:schemeClr val="accent2"/>
        </a:solidFill>
      </p:bgPr>
    </p:bg>
    <p:spTree>
      <p:nvGrpSpPr>
        <p:cNvPr id="248" name="Shape 248"/>
        <p:cNvGrpSpPr/>
        <p:nvPr/>
      </p:nvGrpSpPr>
      <p:grpSpPr>
        <a:xfrm>
          <a:off x="0" y="0"/>
          <a:ext cx="0" cy="0"/>
          <a:chOff x="0" y="0"/>
          <a:chExt cx="0" cy="0"/>
        </a:xfrm>
      </p:grpSpPr>
      <p:sp>
        <p:nvSpPr>
          <p:cNvPr id="249" name="Google Shape;249;p50"/>
          <p:cNvSpPr txBox="1"/>
          <p:nvPr>
            <p:ph type="title"/>
          </p:nvPr>
        </p:nvSpPr>
        <p:spPr>
          <a:xfrm>
            <a:off x="499800" y="29712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2600"/>
              <a:buNone/>
              <a:defRPr b="0" sz="26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3">
    <p:bg>
      <p:bgPr>
        <a:solidFill>
          <a:schemeClr val="accent2"/>
        </a:solidFill>
      </p:bgPr>
    </p:bg>
    <p:spTree>
      <p:nvGrpSpPr>
        <p:cNvPr id="250" name="Shape 250"/>
        <p:cNvGrpSpPr/>
        <p:nvPr/>
      </p:nvGrpSpPr>
      <p:grpSpPr>
        <a:xfrm>
          <a:off x="0" y="0"/>
          <a:ext cx="0" cy="0"/>
          <a:chOff x="0" y="0"/>
          <a:chExt cx="0" cy="0"/>
        </a:xfrm>
      </p:grpSpPr>
      <p:sp>
        <p:nvSpPr>
          <p:cNvPr id="251" name="Google Shape;251;p51"/>
          <p:cNvSpPr txBox="1"/>
          <p:nvPr>
            <p:ph type="title"/>
          </p:nvPr>
        </p:nvSpPr>
        <p:spPr>
          <a:xfrm>
            <a:off x="499800" y="22854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3200"/>
              <a:buNone/>
              <a:defRPr b="1" sz="32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252" name="Google Shape;252;p51"/>
          <p:cNvSpPr txBox="1"/>
          <p:nvPr>
            <p:ph idx="1" type="subTitle"/>
          </p:nvPr>
        </p:nvSpPr>
        <p:spPr>
          <a:xfrm>
            <a:off x="2299950" y="4033525"/>
            <a:ext cx="4544100" cy="279900"/>
          </a:xfrm>
          <a:prstGeom prst="rect">
            <a:avLst/>
          </a:prstGeom>
        </p:spPr>
        <p:txBody>
          <a:bodyPr anchorCtr="0" anchor="t" bIns="0" lIns="0" spcFirstLastPara="1" rIns="0" wrap="square" tIns="0">
            <a:noAutofit/>
          </a:bodyPr>
          <a:lstStyle>
            <a:lvl1pPr lvl="0" rtl="0" algn="ctr">
              <a:spcBef>
                <a:spcPts val="0"/>
              </a:spcBef>
              <a:spcAft>
                <a:spcPts val="0"/>
              </a:spcAft>
              <a:buNone/>
              <a:defRPr sz="1200">
                <a:solidFill>
                  <a:srgbClr val="FFFFFF"/>
                </a:solidFill>
                <a:latin typeface="Montserrat"/>
                <a:ea typeface="Montserrat"/>
                <a:cs typeface="Montserrat"/>
                <a:sym typeface="Montserrat"/>
              </a:defRPr>
            </a:lvl1pPr>
            <a:lvl2pPr lvl="1" rtl="0" algn="ctr">
              <a:spcBef>
                <a:spcPts val="1600"/>
              </a:spcBef>
              <a:spcAft>
                <a:spcPts val="0"/>
              </a:spcAft>
              <a:buNone/>
              <a:defRPr sz="1200">
                <a:latin typeface="Montserrat"/>
                <a:ea typeface="Montserrat"/>
                <a:cs typeface="Montserrat"/>
                <a:sym typeface="Montserrat"/>
              </a:defRPr>
            </a:lvl2pPr>
            <a:lvl3pPr lvl="2" rtl="0" algn="ctr">
              <a:spcBef>
                <a:spcPts val="1600"/>
              </a:spcBef>
              <a:spcAft>
                <a:spcPts val="0"/>
              </a:spcAft>
              <a:buNone/>
              <a:defRPr sz="1200">
                <a:latin typeface="Montserrat"/>
                <a:ea typeface="Montserrat"/>
                <a:cs typeface="Montserrat"/>
                <a:sym typeface="Montserrat"/>
              </a:defRPr>
            </a:lvl3pPr>
            <a:lvl4pPr lvl="3" rtl="0" algn="ctr">
              <a:spcBef>
                <a:spcPts val="1600"/>
              </a:spcBef>
              <a:spcAft>
                <a:spcPts val="0"/>
              </a:spcAft>
              <a:buNone/>
              <a:defRPr sz="1200">
                <a:latin typeface="Montserrat"/>
                <a:ea typeface="Montserrat"/>
                <a:cs typeface="Montserrat"/>
                <a:sym typeface="Montserrat"/>
              </a:defRPr>
            </a:lvl4pPr>
            <a:lvl5pPr lvl="4" rtl="0" algn="ctr">
              <a:spcBef>
                <a:spcPts val="1600"/>
              </a:spcBef>
              <a:spcAft>
                <a:spcPts val="0"/>
              </a:spcAft>
              <a:buNone/>
              <a:defRPr sz="1200">
                <a:latin typeface="Montserrat"/>
                <a:ea typeface="Montserrat"/>
                <a:cs typeface="Montserrat"/>
                <a:sym typeface="Montserrat"/>
              </a:defRPr>
            </a:lvl5pPr>
            <a:lvl6pPr lvl="5" rtl="0" algn="ctr">
              <a:spcBef>
                <a:spcPts val="1600"/>
              </a:spcBef>
              <a:spcAft>
                <a:spcPts val="0"/>
              </a:spcAft>
              <a:buNone/>
              <a:defRPr sz="1200">
                <a:latin typeface="Montserrat"/>
                <a:ea typeface="Montserrat"/>
                <a:cs typeface="Montserrat"/>
                <a:sym typeface="Montserrat"/>
              </a:defRPr>
            </a:lvl6pPr>
            <a:lvl7pPr lvl="6" rtl="0" algn="ctr">
              <a:spcBef>
                <a:spcPts val="1600"/>
              </a:spcBef>
              <a:spcAft>
                <a:spcPts val="0"/>
              </a:spcAft>
              <a:buNone/>
              <a:defRPr sz="1200">
                <a:latin typeface="Montserrat"/>
                <a:ea typeface="Montserrat"/>
                <a:cs typeface="Montserrat"/>
                <a:sym typeface="Montserrat"/>
              </a:defRPr>
            </a:lvl7pPr>
            <a:lvl8pPr lvl="7" rtl="0" algn="ctr">
              <a:spcBef>
                <a:spcPts val="1600"/>
              </a:spcBef>
              <a:spcAft>
                <a:spcPts val="0"/>
              </a:spcAft>
              <a:buNone/>
              <a:defRPr sz="1200">
                <a:latin typeface="Montserrat"/>
                <a:ea typeface="Montserrat"/>
                <a:cs typeface="Montserrat"/>
                <a:sym typeface="Montserrat"/>
              </a:defRPr>
            </a:lvl8pPr>
            <a:lvl9pPr lvl="8" rtl="0" algn="ctr">
              <a:spcBef>
                <a:spcPts val="1600"/>
              </a:spcBef>
              <a:spcAft>
                <a:spcPts val="1600"/>
              </a:spcAft>
              <a:buNone/>
              <a:defRPr sz="1200">
                <a:latin typeface="Montserrat"/>
                <a:ea typeface="Montserrat"/>
                <a:cs typeface="Montserrat"/>
                <a:sym typeface="Montserrat"/>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st facts">
  <p:cSld name="TITLE_2">
    <p:bg>
      <p:bgPr>
        <a:solidFill>
          <a:schemeClr val="accent2"/>
        </a:solidFill>
      </p:bgPr>
    </p:bg>
    <p:spTree>
      <p:nvGrpSpPr>
        <p:cNvPr id="253" name="Shape 253"/>
        <p:cNvGrpSpPr/>
        <p:nvPr/>
      </p:nvGrpSpPr>
      <p:grpSpPr>
        <a:xfrm>
          <a:off x="0" y="0"/>
          <a:ext cx="0" cy="0"/>
          <a:chOff x="0" y="0"/>
          <a:chExt cx="0" cy="0"/>
        </a:xfrm>
      </p:grpSpPr>
      <p:sp>
        <p:nvSpPr>
          <p:cNvPr id="254" name="Google Shape;254;p52"/>
          <p:cNvSpPr txBox="1"/>
          <p:nvPr>
            <p:ph type="title"/>
          </p:nvPr>
        </p:nvSpPr>
        <p:spPr>
          <a:xfrm>
            <a:off x="499800" y="1360350"/>
            <a:ext cx="8144400" cy="20682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12000"/>
              <a:buNone/>
              <a:defRPr b="1" sz="120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255" name="Google Shape;255;p52"/>
          <p:cNvSpPr txBox="1"/>
          <p:nvPr>
            <p:ph idx="2" type="title"/>
          </p:nvPr>
        </p:nvSpPr>
        <p:spPr>
          <a:xfrm>
            <a:off x="2808600" y="3148650"/>
            <a:ext cx="3526800" cy="2799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1300"/>
              <a:buFont typeface="Montserrat Light"/>
              <a:buNone/>
              <a:defRPr sz="1300">
                <a:solidFill>
                  <a:srgbClr val="FFFFFF"/>
                </a:solidFill>
                <a:latin typeface="Montserrat Light"/>
                <a:ea typeface="Montserrat Light"/>
                <a:cs typeface="Montserrat Light"/>
                <a:sym typeface="Montserrat Light"/>
              </a:defRPr>
            </a:lvl1pPr>
            <a:lvl2pPr lvl="1"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2pPr>
            <a:lvl3pPr lvl="2"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3pPr>
            <a:lvl4pPr lvl="3"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4pPr>
            <a:lvl5pPr lvl="4"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5pPr>
            <a:lvl6pPr lvl="5"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6pPr>
            <a:lvl7pPr lvl="6"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7pPr>
            <a:lvl8pPr lvl="7"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8pPr>
            <a:lvl9pPr lvl="8"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CUSTOM">
    <p:bg>
      <p:bgPr>
        <a:blipFill>
          <a:blip r:embed="rId2">
            <a:alphaModFix/>
          </a:blip>
          <a:stretch>
            <a:fillRect/>
          </a:stretch>
        </a:blipFill>
      </p:bgPr>
    </p:bg>
    <p:spTree>
      <p:nvGrpSpPr>
        <p:cNvPr id="256" name="Shape 256"/>
        <p:cNvGrpSpPr/>
        <p:nvPr/>
      </p:nvGrpSpPr>
      <p:grpSpPr>
        <a:xfrm>
          <a:off x="0" y="0"/>
          <a:ext cx="0" cy="0"/>
          <a:chOff x="0" y="0"/>
          <a:chExt cx="0" cy="0"/>
        </a:xfrm>
      </p:grpSpPr>
      <p:sp>
        <p:nvSpPr>
          <p:cNvPr id="257" name="Google Shape;257;p53"/>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58" name="Google Shape;258;p53"/>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259" name="Google Shape;259;p53"/>
          <p:cNvSpPr txBox="1"/>
          <p:nvPr>
            <p:ph type="ctrTitle"/>
          </p:nvPr>
        </p:nvSpPr>
        <p:spPr>
          <a:xfrm>
            <a:off x="457200" y="228600"/>
            <a:ext cx="8229600" cy="485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260" name="Google Shape;260;p53"/>
          <p:cNvSpPr txBox="1"/>
          <p:nvPr>
            <p:ph idx="1" type="body"/>
          </p:nvPr>
        </p:nvSpPr>
        <p:spPr>
          <a:xfrm>
            <a:off x="457200" y="870300"/>
            <a:ext cx="8229600" cy="3318000"/>
          </a:xfrm>
          <a:prstGeom prst="rect">
            <a:avLst/>
          </a:prstGeom>
          <a:noFill/>
        </p:spPr>
        <p:txBody>
          <a:bodyPr anchorCtr="0" anchor="t" bIns="91425" lIns="0" spcFirstLastPara="1" rIns="0" wrap="square" tIns="0">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hite)">
  <p:cSld name="CUSTOM_7">
    <p:bg>
      <p:bgPr>
        <a:blipFill>
          <a:blip r:embed="rId2">
            <a:alphaModFix/>
          </a:blip>
          <a:stretch>
            <a:fillRect/>
          </a:stretch>
        </a:blipFill>
      </p:bgPr>
    </p:bg>
    <p:spTree>
      <p:nvGrpSpPr>
        <p:cNvPr id="261" name="Shape 261"/>
        <p:cNvGrpSpPr/>
        <p:nvPr/>
      </p:nvGrpSpPr>
      <p:grpSpPr>
        <a:xfrm>
          <a:off x="0" y="0"/>
          <a:ext cx="0" cy="0"/>
          <a:chOff x="0" y="0"/>
          <a:chExt cx="0" cy="0"/>
        </a:xfrm>
      </p:grpSpPr>
      <p:sp>
        <p:nvSpPr>
          <p:cNvPr id="262" name="Google Shape;262;p54"/>
          <p:cNvSpPr/>
          <p:nvPr/>
        </p:nvSpPr>
        <p:spPr>
          <a:xfrm>
            <a:off x="0" y="0"/>
            <a:ext cx="9144000" cy="4661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63" name="Google Shape;263;p54"/>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264" name="Google Shape;264;p54"/>
          <p:cNvSpPr txBox="1"/>
          <p:nvPr>
            <p:ph type="ctrTitle"/>
          </p:nvPr>
        </p:nvSpPr>
        <p:spPr>
          <a:xfrm>
            <a:off x="457200" y="228600"/>
            <a:ext cx="8229600" cy="5367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265" name="Google Shape;265;p54"/>
          <p:cNvSpPr txBox="1"/>
          <p:nvPr>
            <p:ph idx="1" type="body"/>
          </p:nvPr>
        </p:nvSpPr>
        <p:spPr>
          <a:xfrm>
            <a:off x="457200" y="870300"/>
            <a:ext cx="8229600" cy="3318000"/>
          </a:xfrm>
          <a:prstGeom prst="rect">
            <a:avLst/>
          </a:prstGeom>
          <a:noFill/>
        </p:spPr>
        <p:txBody>
          <a:bodyPr anchorCtr="0" anchor="t" bIns="91425"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Joint Logo - Light Background">
  <p:cSld name="CUSTOM_7_1">
    <p:bg>
      <p:bgPr>
        <a:blipFill>
          <a:blip r:embed="rId2">
            <a:alphaModFix/>
          </a:blip>
          <a:stretch>
            <a:fillRect/>
          </a:stretch>
        </a:blipFill>
      </p:bgPr>
    </p:bg>
    <p:spTree>
      <p:nvGrpSpPr>
        <p:cNvPr id="266" name="Shape 266"/>
        <p:cNvGrpSpPr/>
        <p:nvPr/>
      </p:nvGrpSpPr>
      <p:grpSpPr>
        <a:xfrm>
          <a:off x="0" y="0"/>
          <a:ext cx="0" cy="0"/>
          <a:chOff x="0" y="0"/>
          <a:chExt cx="0" cy="0"/>
        </a:xfrm>
      </p:grpSpPr>
      <p:sp>
        <p:nvSpPr>
          <p:cNvPr id="267" name="Google Shape;267;p5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268" name="Google Shape;268;p55"/>
          <p:cNvSpPr txBox="1"/>
          <p:nvPr>
            <p:ph type="title"/>
          </p:nvPr>
        </p:nvSpPr>
        <p:spPr>
          <a:xfrm>
            <a:off x="499800" y="29712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000000"/>
              </a:buClr>
              <a:buSzPts val="2600"/>
              <a:buNone/>
              <a:defRPr b="0" sz="2600">
                <a:solidFill>
                  <a:srgbClr val="000000"/>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5">
    <p:bg>
      <p:bgPr>
        <a:blipFill>
          <a:blip r:embed="rId2">
            <a:alphaModFix/>
          </a:blip>
          <a:stretch>
            <a:fillRect/>
          </a:stretch>
        </a:blipFill>
      </p:bgPr>
    </p:bg>
    <p:spTree>
      <p:nvGrpSpPr>
        <p:cNvPr id="269" name="Shape 269"/>
        <p:cNvGrpSpPr/>
        <p:nvPr/>
      </p:nvGrpSpPr>
      <p:grpSpPr>
        <a:xfrm>
          <a:off x="0" y="0"/>
          <a:ext cx="0" cy="0"/>
          <a:chOff x="0" y="0"/>
          <a:chExt cx="0" cy="0"/>
        </a:xfrm>
      </p:grpSpPr>
      <p:sp>
        <p:nvSpPr>
          <p:cNvPr id="270" name="Google Shape;270;p56"/>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71" name="Google Shape;271;p56"/>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272" name="Google Shape;272;p56"/>
          <p:cNvSpPr txBox="1"/>
          <p:nvPr>
            <p:ph type="ctrTitle"/>
          </p:nvPr>
        </p:nvSpPr>
        <p:spPr>
          <a:xfrm>
            <a:off x="457200" y="606400"/>
            <a:ext cx="8229600" cy="3447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hite)">
  <p:cSld name="CUSTOM_5_1">
    <p:bg>
      <p:bgPr>
        <a:blipFill>
          <a:blip r:embed="rId2">
            <a:alphaModFix/>
          </a:blip>
          <a:stretch>
            <a:fillRect/>
          </a:stretch>
        </a:blipFill>
      </p:bgPr>
    </p:bg>
    <p:spTree>
      <p:nvGrpSpPr>
        <p:cNvPr id="273" name="Shape 273"/>
        <p:cNvGrpSpPr/>
        <p:nvPr/>
      </p:nvGrpSpPr>
      <p:grpSpPr>
        <a:xfrm>
          <a:off x="0" y="0"/>
          <a:ext cx="0" cy="0"/>
          <a:chOff x="0" y="0"/>
          <a:chExt cx="0" cy="0"/>
        </a:xfrm>
      </p:grpSpPr>
      <p:sp>
        <p:nvSpPr>
          <p:cNvPr id="274" name="Google Shape;274;p57"/>
          <p:cNvSpPr/>
          <p:nvPr/>
        </p:nvSpPr>
        <p:spPr>
          <a:xfrm>
            <a:off x="0" y="0"/>
            <a:ext cx="9144000" cy="4661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75" name="Google Shape;275;p57"/>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276" name="Google Shape;276;p57"/>
          <p:cNvSpPr txBox="1"/>
          <p:nvPr>
            <p:ph type="ctrTitle"/>
          </p:nvPr>
        </p:nvSpPr>
        <p:spPr>
          <a:xfrm>
            <a:off x="457200" y="606400"/>
            <a:ext cx="8229600" cy="3447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left)">
  <p:cSld name="CUSTOM_4">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58"/>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79" name="Google Shape;279;p58"/>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280" name="Google Shape;280;p58"/>
          <p:cNvSpPr txBox="1"/>
          <p:nvPr>
            <p:ph type="ctrTitle"/>
          </p:nvPr>
        </p:nvSpPr>
        <p:spPr>
          <a:xfrm>
            <a:off x="457200" y="228600"/>
            <a:ext cx="3886200" cy="1188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281" name="Google Shape;281;p58"/>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8"/>
          <p:cNvSpPr txBox="1"/>
          <p:nvPr>
            <p:ph idx="1" type="body"/>
          </p:nvPr>
        </p:nvSpPr>
        <p:spPr>
          <a:xfrm>
            <a:off x="912400" y="1417320"/>
            <a:ext cx="3433800" cy="1254000"/>
          </a:xfrm>
          <a:prstGeom prst="rect">
            <a:avLst/>
          </a:prstGeom>
          <a:noFill/>
        </p:spPr>
        <p:txBody>
          <a:bodyPr anchorCtr="0" anchor="t" bIns="0" lIns="0" spcFirstLastPara="1" rIns="0" wrap="square" tIns="0">
            <a:noAutofit/>
          </a:bodyPr>
          <a:lstStyle>
            <a:lvl1pPr indent="-317500" lvl="0" marL="457200">
              <a:lnSpc>
                <a:spcPct val="115000"/>
              </a:lnSpc>
              <a:spcBef>
                <a:spcPts val="0"/>
              </a:spcBef>
              <a:spcAft>
                <a:spcPts val="0"/>
              </a:spcAft>
              <a:buSzPts val="1400"/>
              <a:buFont typeface="Merriweather"/>
              <a:buChar char="●"/>
              <a:defRPr sz="1400">
                <a:latin typeface="Merriweather"/>
                <a:ea typeface="Merriweather"/>
                <a:cs typeface="Merriweather"/>
                <a:sym typeface="Merriweather"/>
              </a:defRPr>
            </a:lvl1pPr>
            <a:lvl2pPr indent="-317500" lvl="1" marL="914400">
              <a:lnSpc>
                <a:spcPct val="115000"/>
              </a:lnSpc>
              <a:spcBef>
                <a:spcPts val="1400"/>
              </a:spcBef>
              <a:spcAft>
                <a:spcPts val="0"/>
              </a:spcAft>
              <a:buSzPts val="1400"/>
              <a:buFont typeface="Merriweather"/>
              <a:buChar char="○"/>
              <a:defRPr>
                <a:latin typeface="Merriweather"/>
                <a:ea typeface="Merriweather"/>
                <a:cs typeface="Merriweather"/>
                <a:sym typeface="Merriweather"/>
              </a:defRPr>
            </a:lvl2pPr>
            <a:lvl3pPr indent="-317500" lvl="2" marL="1371600">
              <a:lnSpc>
                <a:spcPct val="115000"/>
              </a:lnSpc>
              <a:spcBef>
                <a:spcPts val="1400"/>
              </a:spcBef>
              <a:spcAft>
                <a:spcPts val="0"/>
              </a:spcAft>
              <a:buSzPts val="1400"/>
              <a:buFont typeface="Merriweather"/>
              <a:buChar char="■"/>
              <a:defRPr>
                <a:latin typeface="Merriweather"/>
                <a:ea typeface="Merriweather"/>
                <a:cs typeface="Merriweather"/>
                <a:sym typeface="Merriweather"/>
              </a:defRPr>
            </a:lvl3pPr>
            <a:lvl4pPr indent="-317500" lvl="3" marL="1828800">
              <a:lnSpc>
                <a:spcPct val="115000"/>
              </a:lnSpc>
              <a:spcBef>
                <a:spcPts val="1400"/>
              </a:spcBef>
              <a:spcAft>
                <a:spcPts val="0"/>
              </a:spcAft>
              <a:buSzPts val="1400"/>
              <a:buFont typeface="Merriweather"/>
              <a:buChar char="●"/>
              <a:defRPr>
                <a:latin typeface="Merriweather"/>
                <a:ea typeface="Merriweather"/>
                <a:cs typeface="Merriweather"/>
                <a:sym typeface="Merriweather"/>
              </a:defRPr>
            </a:lvl4pPr>
            <a:lvl5pPr indent="-317500" lvl="4" marL="2286000">
              <a:lnSpc>
                <a:spcPct val="115000"/>
              </a:lnSpc>
              <a:spcBef>
                <a:spcPts val="1400"/>
              </a:spcBef>
              <a:spcAft>
                <a:spcPts val="0"/>
              </a:spcAft>
              <a:buSzPts val="1400"/>
              <a:buFont typeface="Merriweather"/>
              <a:buChar char="○"/>
              <a:defRPr>
                <a:latin typeface="Merriweather"/>
                <a:ea typeface="Merriweather"/>
                <a:cs typeface="Merriweather"/>
                <a:sym typeface="Merriweather"/>
              </a:defRPr>
            </a:lvl5pPr>
            <a:lvl6pPr indent="-317500" lvl="5" marL="2743200">
              <a:lnSpc>
                <a:spcPct val="115000"/>
              </a:lnSpc>
              <a:spcBef>
                <a:spcPts val="1400"/>
              </a:spcBef>
              <a:spcAft>
                <a:spcPts val="0"/>
              </a:spcAft>
              <a:buSzPts val="1400"/>
              <a:buFont typeface="Merriweather"/>
              <a:buChar char="■"/>
              <a:defRPr>
                <a:latin typeface="Merriweather"/>
                <a:ea typeface="Merriweather"/>
                <a:cs typeface="Merriweather"/>
                <a:sym typeface="Merriweather"/>
              </a:defRPr>
            </a:lvl6pPr>
            <a:lvl7pPr indent="-317500" lvl="6" marL="3200400">
              <a:lnSpc>
                <a:spcPct val="115000"/>
              </a:lnSpc>
              <a:spcBef>
                <a:spcPts val="1400"/>
              </a:spcBef>
              <a:spcAft>
                <a:spcPts val="0"/>
              </a:spcAft>
              <a:buSzPts val="1400"/>
              <a:buFont typeface="Merriweather"/>
              <a:buChar char="●"/>
              <a:defRPr>
                <a:latin typeface="Merriweather"/>
                <a:ea typeface="Merriweather"/>
                <a:cs typeface="Merriweather"/>
                <a:sym typeface="Merriweather"/>
              </a:defRPr>
            </a:lvl7pPr>
            <a:lvl8pPr indent="-317500" lvl="7" marL="3657600">
              <a:lnSpc>
                <a:spcPct val="115000"/>
              </a:lnSpc>
              <a:spcBef>
                <a:spcPts val="1400"/>
              </a:spcBef>
              <a:spcAft>
                <a:spcPts val="0"/>
              </a:spcAft>
              <a:buSzPts val="1400"/>
              <a:buFont typeface="Merriweather"/>
              <a:buChar char="○"/>
              <a:defRPr>
                <a:latin typeface="Merriweather"/>
                <a:ea typeface="Merriweather"/>
                <a:cs typeface="Merriweather"/>
                <a:sym typeface="Merriweather"/>
              </a:defRPr>
            </a:lvl8pPr>
            <a:lvl9pPr indent="-317500" lvl="8" marL="4114800">
              <a:lnSpc>
                <a:spcPct val="115000"/>
              </a:lnSpc>
              <a:spcBef>
                <a:spcPts val="1400"/>
              </a:spcBef>
              <a:spcAft>
                <a:spcPts val="1400"/>
              </a:spcAft>
              <a:buSzPts val="1400"/>
              <a:buFont typeface="Merriweather"/>
              <a:buChar char="■"/>
              <a:defRPr>
                <a:latin typeface="Merriweather"/>
                <a:ea typeface="Merriweather"/>
                <a:cs typeface="Merriweather"/>
                <a:sym typeface="Merriweathe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right)">
  <p:cSld name="CUSTOM_4_3">
    <p:bg>
      <p:bgPr>
        <a:blipFill>
          <a:blip r:embed="rId2">
            <a:alphaModFix/>
          </a:blip>
          <a:stretch>
            <a:fillRect/>
          </a:stretch>
        </a:blipFill>
      </p:bgPr>
    </p:bg>
    <p:spTree>
      <p:nvGrpSpPr>
        <p:cNvPr id="283" name="Shape 283"/>
        <p:cNvGrpSpPr/>
        <p:nvPr/>
      </p:nvGrpSpPr>
      <p:grpSpPr>
        <a:xfrm>
          <a:off x="0" y="0"/>
          <a:ext cx="0" cy="0"/>
          <a:chOff x="0" y="0"/>
          <a:chExt cx="0" cy="0"/>
        </a:xfrm>
      </p:grpSpPr>
      <p:sp>
        <p:nvSpPr>
          <p:cNvPr id="284" name="Google Shape;284;p59"/>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59"/>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86" name="Google Shape;286;p59"/>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287" name="Google Shape;287;p59"/>
          <p:cNvSpPr txBox="1"/>
          <p:nvPr>
            <p:ph type="ctrTitle"/>
          </p:nvPr>
        </p:nvSpPr>
        <p:spPr>
          <a:xfrm>
            <a:off x="4914900" y="228600"/>
            <a:ext cx="3886200" cy="1188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288" name="Google Shape;288;p59"/>
          <p:cNvSpPr txBox="1"/>
          <p:nvPr>
            <p:ph idx="1" type="body"/>
          </p:nvPr>
        </p:nvSpPr>
        <p:spPr>
          <a:xfrm>
            <a:off x="4917700" y="1417325"/>
            <a:ext cx="35406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Merriweather"/>
              <a:buChar char="●"/>
              <a:defRPr sz="1400">
                <a:latin typeface="Merriweather"/>
                <a:ea typeface="Merriweather"/>
                <a:cs typeface="Merriweather"/>
                <a:sym typeface="Merriweather"/>
              </a:defRPr>
            </a:lvl1pPr>
            <a:lvl2pPr indent="-317500" lvl="1" marL="914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2pPr>
            <a:lvl3pPr indent="-317500" lvl="2" marL="1371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3pPr>
            <a:lvl4pPr indent="-317500" lvl="3" marL="18288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4pPr>
            <a:lvl5pPr indent="-317500" lvl="4" marL="22860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5pPr>
            <a:lvl6pPr indent="-317500" lvl="5" marL="27432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6pPr>
            <a:lvl7pPr indent="-317500" lvl="6" marL="3200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7pPr>
            <a:lvl8pPr indent="-317500" lvl="7" marL="3657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8pPr>
            <a:lvl9pPr indent="-317500" lvl="8" marL="4114800" rtl="0">
              <a:lnSpc>
                <a:spcPct val="115000"/>
              </a:lnSpc>
              <a:spcBef>
                <a:spcPts val="1400"/>
              </a:spcBef>
              <a:spcAft>
                <a:spcPts val="1400"/>
              </a:spcAft>
              <a:buSzPts val="1400"/>
              <a:buFont typeface="Merriweather"/>
              <a:buChar char="■"/>
              <a:defRPr>
                <a:latin typeface="Merriweather"/>
                <a:ea typeface="Merriweather"/>
                <a:cs typeface="Merriweather"/>
                <a:sym typeface="Merriweather"/>
              </a:defRPr>
            </a:lvl9pPr>
          </a:lstStyle>
          <a:p/>
        </p:txBody>
      </p:sp>
    </p:spTree>
  </p:cSld>
  <p:clrMapOvr>
    <a:masterClrMapping/>
  </p:clrMapOvr>
  <p:extLst>
    <p:ext uri="{DCECCB84-F9BA-43D5-87BE-67443E8EF086}">
      <p15:sldGuideLst>
        <p15:guide id="1" pos="5328">
          <p15:clr>
            <a:srgbClr val="FA7B17"/>
          </p15:clr>
        </p15:guide>
        <p15:guide id="2" pos="2880">
          <p15:clr>
            <a:srgbClr val="FA7B17"/>
          </p15:clr>
        </p15:guide>
        <p15:guide id="3" pos="3096">
          <p15:clr>
            <a:srgbClr val="FA7B17"/>
          </p15:clr>
        </p15:guide>
        <p15:guide id="4" pos="2736">
          <p15:clr>
            <a:srgbClr val="FA7B17"/>
          </p15:clr>
        </p15:guide>
        <p15:guide id="5" pos="288">
          <p15:clr>
            <a:srgbClr val="FA7B17"/>
          </p15:clr>
        </p15:guide>
        <p15:guide id="6" pos="2952">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text / ½ image">
  <p:cSld name="CUSTOM_4_2">
    <p:bg>
      <p:bgPr>
        <a:blipFill>
          <a:blip r:embed="rId2">
            <a:alphaModFix/>
          </a:blip>
          <a:stretch>
            <a:fillRect/>
          </a:stretch>
        </a:blipFill>
      </p:bgPr>
    </p:bg>
    <p:spTree>
      <p:nvGrpSpPr>
        <p:cNvPr id="289" name="Shape 289"/>
        <p:cNvGrpSpPr/>
        <p:nvPr/>
      </p:nvGrpSpPr>
      <p:grpSpPr>
        <a:xfrm>
          <a:off x="0" y="0"/>
          <a:ext cx="0" cy="0"/>
          <a:chOff x="0" y="0"/>
          <a:chExt cx="0" cy="0"/>
        </a:xfrm>
      </p:grpSpPr>
      <p:sp>
        <p:nvSpPr>
          <p:cNvPr id="290" name="Google Shape;290;p60"/>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91" name="Google Shape;291;p60"/>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292" name="Google Shape;292;p60"/>
          <p:cNvSpPr txBox="1"/>
          <p:nvPr>
            <p:ph type="ctrTitle"/>
          </p:nvPr>
        </p:nvSpPr>
        <p:spPr>
          <a:xfrm>
            <a:off x="457200" y="685800"/>
            <a:ext cx="38862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293" name="Google Shape;293;p60"/>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60"/>
          <p:cNvSpPr txBox="1"/>
          <p:nvPr>
            <p:ph idx="1" type="body"/>
          </p:nvPr>
        </p:nvSpPr>
        <p:spPr>
          <a:xfrm>
            <a:off x="460000" y="1953600"/>
            <a:ext cx="38862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text / ½ device">
  <p:cSld name="CUSTOM_4_2_4">
    <p:bg>
      <p:bgPr>
        <a:blipFill>
          <a:blip r:embed="rId2">
            <a:alphaModFix/>
          </a:blip>
          <a:stretch>
            <a:fillRect/>
          </a:stretch>
        </a:blipFill>
      </p:bgPr>
    </p:bg>
    <p:spTree>
      <p:nvGrpSpPr>
        <p:cNvPr id="295" name="Shape 295"/>
        <p:cNvGrpSpPr/>
        <p:nvPr/>
      </p:nvGrpSpPr>
      <p:grpSpPr>
        <a:xfrm>
          <a:off x="0" y="0"/>
          <a:ext cx="0" cy="0"/>
          <a:chOff x="0" y="0"/>
          <a:chExt cx="0" cy="0"/>
        </a:xfrm>
      </p:grpSpPr>
      <p:sp>
        <p:nvSpPr>
          <p:cNvPr id="296" name="Google Shape;296;p61"/>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297" name="Google Shape;297;p61"/>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298" name="Google Shape;298;p61"/>
          <p:cNvSpPr txBox="1"/>
          <p:nvPr>
            <p:ph type="ctrTitle"/>
          </p:nvPr>
        </p:nvSpPr>
        <p:spPr>
          <a:xfrm>
            <a:off x="457200" y="228600"/>
            <a:ext cx="38862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299" name="Google Shape;299;p61"/>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61"/>
          <p:cNvSpPr txBox="1"/>
          <p:nvPr>
            <p:ph idx="1" type="body"/>
          </p:nvPr>
        </p:nvSpPr>
        <p:spPr>
          <a:xfrm>
            <a:off x="460000" y="1420200"/>
            <a:ext cx="38862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image / ½ text">
  <p:cSld name="CUSTOM_4_2_2">
    <p:bg>
      <p:bgPr>
        <a:blipFill>
          <a:blip r:embed="rId2">
            <a:alphaModFix/>
          </a:blip>
          <a:stretch>
            <a:fillRect/>
          </a:stretch>
        </a:blipFill>
      </p:bgPr>
    </p:bg>
    <p:spTree>
      <p:nvGrpSpPr>
        <p:cNvPr id="301" name="Shape 301"/>
        <p:cNvGrpSpPr/>
        <p:nvPr/>
      </p:nvGrpSpPr>
      <p:grpSpPr>
        <a:xfrm>
          <a:off x="0" y="0"/>
          <a:ext cx="0" cy="0"/>
          <a:chOff x="0" y="0"/>
          <a:chExt cx="0" cy="0"/>
        </a:xfrm>
      </p:grpSpPr>
      <p:sp>
        <p:nvSpPr>
          <p:cNvPr id="302" name="Google Shape;302;p62"/>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62"/>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304" name="Google Shape;304;p62"/>
          <p:cNvPicPr preferRelativeResize="0"/>
          <p:nvPr/>
        </p:nvPicPr>
        <p:blipFill rotWithShape="1">
          <a:blip r:embed="rId3">
            <a:alphaModFix/>
          </a:blip>
          <a:srcRect b="0" l="0" r="0" t="0"/>
          <a:stretch/>
        </p:blipFill>
        <p:spPr>
          <a:xfrm>
            <a:off x="8284464" y="4806274"/>
            <a:ext cx="647074" cy="186175"/>
          </a:xfrm>
          <a:prstGeom prst="rect">
            <a:avLst/>
          </a:prstGeom>
          <a:noFill/>
          <a:ln>
            <a:noFill/>
          </a:ln>
        </p:spPr>
      </p:pic>
      <p:sp>
        <p:nvSpPr>
          <p:cNvPr id="305" name="Google Shape;305;p62"/>
          <p:cNvSpPr txBox="1"/>
          <p:nvPr>
            <p:ph type="ctrTitle"/>
          </p:nvPr>
        </p:nvSpPr>
        <p:spPr>
          <a:xfrm>
            <a:off x="4914900" y="228600"/>
            <a:ext cx="37719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306" name="Google Shape;306;p62"/>
          <p:cNvSpPr txBox="1"/>
          <p:nvPr>
            <p:ph idx="1" type="body"/>
          </p:nvPr>
        </p:nvSpPr>
        <p:spPr>
          <a:xfrm>
            <a:off x="4914900" y="1420200"/>
            <a:ext cx="37719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guide id="7" pos="3096">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text / ½ image (white)">
  <p:cSld name="CUSTOM_4_2_1">
    <p:bg>
      <p:bgPr>
        <a:blipFill>
          <a:blip r:embed="rId2">
            <a:alphaModFix/>
          </a:blip>
          <a:stretch>
            <a:fillRect/>
          </a:stretch>
        </a:blipFill>
      </p:bgPr>
    </p:bg>
    <p:spTree>
      <p:nvGrpSpPr>
        <p:cNvPr id="307" name="Shape 307"/>
        <p:cNvGrpSpPr/>
        <p:nvPr/>
      </p:nvGrpSpPr>
      <p:grpSpPr>
        <a:xfrm>
          <a:off x="0" y="0"/>
          <a:ext cx="0" cy="0"/>
          <a:chOff x="0" y="0"/>
          <a:chExt cx="0" cy="0"/>
        </a:xfrm>
      </p:grpSpPr>
      <p:sp>
        <p:nvSpPr>
          <p:cNvPr id="308" name="Google Shape;308;p63"/>
          <p:cNvSpPr/>
          <p:nvPr/>
        </p:nvSpPr>
        <p:spPr>
          <a:xfrm flipH="1" rot="10800000">
            <a:off x="0" y="4661400"/>
            <a:ext cx="9144000" cy="48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9" name="Google Shape;309;p63"/>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310" name="Google Shape;310;p63"/>
          <p:cNvSpPr txBox="1"/>
          <p:nvPr>
            <p:ph type="ctrTitle"/>
          </p:nvPr>
        </p:nvSpPr>
        <p:spPr>
          <a:xfrm>
            <a:off x="457200" y="228600"/>
            <a:ext cx="38862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311" name="Google Shape;311;p63"/>
          <p:cNvSpPr/>
          <p:nvPr/>
        </p:nvSpPr>
        <p:spPr>
          <a:xfrm>
            <a:off x="4567550" y="-75"/>
            <a:ext cx="4576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63"/>
          <p:cNvSpPr txBox="1"/>
          <p:nvPr>
            <p:ph idx="1" type="body"/>
          </p:nvPr>
        </p:nvSpPr>
        <p:spPr>
          <a:xfrm>
            <a:off x="460000" y="1420200"/>
            <a:ext cx="38862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image / ½ text (white)">
  <p:cSld name="CUSTOM_4_2_2_1">
    <p:bg>
      <p:bgPr>
        <a:blipFill>
          <a:blip r:embed="rId2">
            <a:alphaModFix/>
          </a:blip>
          <a:stretch>
            <a:fillRect/>
          </a:stretch>
        </a:blipFill>
      </p:bgPr>
    </p:bg>
    <p:spTree>
      <p:nvGrpSpPr>
        <p:cNvPr id="313" name="Shape 313"/>
        <p:cNvGrpSpPr/>
        <p:nvPr/>
      </p:nvGrpSpPr>
      <p:grpSpPr>
        <a:xfrm>
          <a:off x="0" y="0"/>
          <a:ext cx="0" cy="0"/>
          <a:chOff x="0" y="0"/>
          <a:chExt cx="0" cy="0"/>
        </a:xfrm>
      </p:grpSpPr>
      <p:sp>
        <p:nvSpPr>
          <p:cNvPr id="314" name="Google Shape;314;p64"/>
          <p:cNvSpPr/>
          <p:nvPr/>
        </p:nvSpPr>
        <p:spPr>
          <a:xfrm flipH="1" rot="10800000">
            <a:off x="0" y="4661400"/>
            <a:ext cx="9144000" cy="485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315" name="Google Shape;315;p64"/>
          <p:cNvSpPr/>
          <p:nvPr/>
        </p:nvSpPr>
        <p:spPr>
          <a:xfrm>
            <a:off x="0" y="-75"/>
            <a:ext cx="4576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6" name="Google Shape;316;p64"/>
          <p:cNvPicPr preferRelativeResize="0"/>
          <p:nvPr/>
        </p:nvPicPr>
        <p:blipFill rotWithShape="1">
          <a:blip r:embed="rId3">
            <a:alphaModFix/>
          </a:blip>
          <a:srcRect b="0" l="0" r="0" t="0"/>
          <a:stretch/>
        </p:blipFill>
        <p:spPr>
          <a:xfrm>
            <a:off x="8284464" y="4806274"/>
            <a:ext cx="647074" cy="186175"/>
          </a:xfrm>
          <a:prstGeom prst="rect">
            <a:avLst/>
          </a:prstGeom>
          <a:noFill/>
          <a:ln>
            <a:noFill/>
          </a:ln>
        </p:spPr>
      </p:pic>
      <p:sp>
        <p:nvSpPr>
          <p:cNvPr id="317" name="Google Shape;317;p64"/>
          <p:cNvSpPr txBox="1"/>
          <p:nvPr>
            <p:ph type="ctrTitle"/>
          </p:nvPr>
        </p:nvSpPr>
        <p:spPr>
          <a:xfrm>
            <a:off x="4914900" y="228600"/>
            <a:ext cx="37719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318" name="Google Shape;318;p64"/>
          <p:cNvSpPr txBox="1"/>
          <p:nvPr>
            <p:ph idx="1" type="body"/>
          </p:nvPr>
        </p:nvSpPr>
        <p:spPr>
          <a:xfrm>
            <a:off x="4914900" y="1420200"/>
            <a:ext cx="37719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guide id="7" pos="3096">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⅓ text / ⅔ image (white)">
  <p:cSld name="CUSTOM_4_2_3">
    <p:bg>
      <p:bgPr>
        <a:blipFill>
          <a:blip r:embed="rId2">
            <a:alphaModFix/>
          </a:blip>
          <a:stretch>
            <a:fillRect/>
          </a:stretch>
        </a:blipFill>
      </p:bgPr>
    </p:bg>
    <p:spTree>
      <p:nvGrpSpPr>
        <p:cNvPr id="319" name="Shape 319"/>
        <p:cNvGrpSpPr/>
        <p:nvPr/>
      </p:nvGrpSpPr>
      <p:grpSpPr>
        <a:xfrm>
          <a:off x="0" y="0"/>
          <a:ext cx="0" cy="0"/>
          <a:chOff x="0" y="0"/>
          <a:chExt cx="0" cy="0"/>
        </a:xfrm>
      </p:grpSpPr>
      <p:sp>
        <p:nvSpPr>
          <p:cNvPr id="320" name="Google Shape;320;p65"/>
          <p:cNvSpPr/>
          <p:nvPr/>
        </p:nvSpPr>
        <p:spPr>
          <a:xfrm>
            <a:off x="0" y="0"/>
            <a:ext cx="3273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65"/>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322" name="Google Shape;322;p65"/>
          <p:cNvSpPr txBox="1"/>
          <p:nvPr>
            <p:ph type="ctrTitle"/>
          </p:nvPr>
        </p:nvSpPr>
        <p:spPr>
          <a:xfrm>
            <a:off x="457200" y="228600"/>
            <a:ext cx="25908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323" name="Google Shape;323;p65"/>
          <p:cNvSpPr txBox="1"/>
          <p:nvPr>
            <p:ph idx="1" type="body"/>
          </p:nvPr>
        </p:nvSpPr>
        <p:spPr>
          <a:xfrm>
            <a:off x="460000" y="1244700"/>
            <a:ext cx="25908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1920">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⅔ image / ⅓ text (white)">
  <p:cSld name="CUSTOM_4_2_3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66"/>
          <p:cNvSpPr/>
          <p:nvPr/>
        </p:nvSpPr>
        <p:spPr>
          <a:xfrm>
            <a:off x="5870400" y="-75"/>
            <a:ext cx="3273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6" name="Google Shape;326;p66"/>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327" name="Google Shape;327;p66"/>
          <p:cNvSpPr txBox="1"/>
          <p:nvPr>
            <p:ph type="ctrTitle"/>
          </p:nvPr>
        </p:nvSpPr>
        <p:spPr>
          <a:xfrm>
            <a:off x="6172200" y="228600"/>
            <a:ext cx="25119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328" name="Google Shape;328;p66"/>
          <p:cNvSpPr txBox="1"/>
          <p:nvPr>
            <p:ph idx="1" type="body"/>
          </p:nvPr>
        </p:nvSpPr>
        <p:spPr>
          <a:xfrm>
            <a:off x="6174915" y="1244700"/>
            <a:ext cx="25119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3888">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⅓ text / ⅔ image">
  <p:cSld name="CUSTOM_4_2_3_2">
    <p:bg>
      <p:bgPr>
        <a:blipFill>
          <a:blip r:embed="rId2">
            <a:alphaModFix/>
          </a:blip>
          <a:stretch>
            <a:fillRect/>
          </a:stretch>
        </a:blipFill>
      </p:bgPr>
    </p:bg>
    <p:spTree>
      <p:nvGrpSpPr>
        <p:cNvPr id="329" name="Shape 329"/>
        <p:cNvGrpSpPr/>
        <p:nvPr/>
      </p:nvGrpSpPr>
      <p:grpSpPr>
        <a:xfrm>
          <a:off x="0" y="0"/>
          <a:ext cx="0" cy="0"/>
          <a:chOff x="0" y="0"/>
          <a:chExt cx="0" cy="0"/>
        </a:xfrm>
      </p:grpSpPr>
      <p:sp>
        <p:nvSpPr>
          <p:cNvPr id="330" name="Google Shape;330;p67"/>
          <p:cNvSpPr/>
          <p:nvPr/>
        </p:nvSpPr>
        <p:spPr>
          <a:xfrm>
            <a:off x="0" y="-75"/>
            <a:ext cx="3273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1" name="Google Shape;331;p67"/>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332" name="Google Shape;332;p67"/>
          <p:cNvSpPr txBox="1"/>
          <p:nvPr>
            <p:ph type="ctrTitle"/>
          </p:nvPr>
        </p:nvSpPr>
        <p:spPr>
          <a:xfrm>
            <a:off x="457200" y="228600"/>
            <a:ext cx="25908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333" name="Google Shape;333;p67"/>
          <p:cNvSpPr txBox="1"/>
          <p:nvPr>
            <p:ph idx="1" type="body"/>
          </p:nvPr>
        </p:nvSpPr>
        <p:spPr>
          <a:xfrm>
            <a:off x="460000" y="1244700"/>
            <a:ext cx="25908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1920">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⅔ image / ⅓ text">
  <p:cSld name="CUSTOM_4_2_3_1_1">
    <p:bg>
      <p:bgPr>
        <a:blipFill>
          <a:blip r:embed="rId2">
            <a:alphaModFix/>
          </a:blip>
          <a:stretch>
            <a:fillRect/>
          </a:stretch>
        </a:blipFill>
      </p:bgPr>
    </p:bg>
    <p:spTree>
      <p:nvGrpSpPr>
        <p:cNvPr id="334" name="Shape 334"/>
        <p:cNvGrpSpPr/>
        <p:nvPr/>
      </p:nvGrpSpPr>
      <p:grpSpPr>
        <a:xfrm>
          <a:off x="0" y="0"/>
          <a:ext cx="0" cy="0"/>
          <a:chOff x="0" y="0"/>
          <a:chExt cx="0" cy="0"/>
        </a:xfrm>
      </p:grpSpPr>
      <p:sp>
        <p:nvSpPr>
          <p:cNvPr id="335" name="Google Shape;335;p68"/>
          <p:cNvSpPr/>
          <p:nvPr/>
        </p:nvSpPr>
        <p:spPr>
          <a:xfrm>
            <a:off x="5870400" y="-75"/>
            <a:ext cx="3273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p68"/>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337" name="Google Shape;337;p68"/>
          <p:cNvSpPr txBox="1"/>
          <p:nvPr>
            <p:ph type="ctrTitle"/>
          </p:nvPr>
        </p:nvSpPr>
        <p:spPr>
          <a:xfrm>
            <a:off x="6172200" y="228600"/>
            <a:ext cx="25119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338" name="Google Shape;338;p68"/>
          <p:cNvSpPr txBox="1"/>
          <p:nvPr>
            <p:ph idx="1" type="body"/>
          </p:nvPr>
        </p:nvSpPr>
        <p:spPr>
          <a:xfrm>
            <a:off x="6174915" y="1244700"/>
            <a:ext cx="25119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3888">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339" name="Shape 339"/>
        <p:cNvGrpSpPr/>
        <p:nvPr/>
      </p:nvGrpSpPr>
      <p:grpSpPr>
        <a:xfrm>
          <a:off x="0" y="0"/>
          <a:ext cx="0" cy="0"/>
          <a:chOff x="0" y="0"/>
          <a:chExt cx="0" cy="0"/>
        </a:xfrm>
      </p:grpSpPr>
      <p:pic>
        <p:nvPicPr>
          <p:cNvPr id="340" name="Google Shape;340;p69"/>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341" name="Google Shape;341;p69"/>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572B1"/>
              </a:solidFill>
              <a:latin typeface="Lato Light"/>
              <a:ea typeface="Lato Light"/>
              <a:cs typeface="Lato Light"/>
              <a:sym typeface="Lato Light"/>
            </a:endParaRPr>
          </a:p>
        </p:txBody>
      </p:sp>
      <p:pic>
        <p:nvPicPr>
          <p:cNvPr id="342" name="Google Shape;342;p69"/>
          <p:cNvPicPr preferRelativeResize="0"/>
          <p:nvPr/>
        </p:nvPicPr>
        <p:blipFill rotWithShape="1">
          <a:blip r:embed="rId3">
            <a:alphaModFix amt="77000"/>
          </a:blip>
          <a:srcRect b="0" l="0" r="0" t="0"/>
          <a:stretch/>
        </p:blipFill>
        <p:spPr>
          <a:xfrm>
            <a:off x="0" y="0"/>
            <a:ext cx="9144001" cy="4659923"/>
          </a:xfrm>
          <a:prstGeom prst="rect">
            <a:avLst/>
          </a:prstGeom>
          <a:noFill/>
          <a:ln>
            <a:noFill/>
          </a:ln>
        </p:spPr>
      </p:pic>
      <p:sp>
        <p:nvSpPr>
          <p:cNvPr id="343" name="Google Shape;343;p69"/>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2pPr>
            <a:lvl3pPr lvl="2"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3pPr>
            <a:lvl4pPr lvl="3"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4pPr>
            <a:lvl5pPr lvl="4"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5pPr>
            <a:lvl6pPr lvl="5"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6pPr>
            <a:lvl7pPr lvl="6"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7pPr>
            <a:lvl8pPr lvl="7"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8pPr>
            <a:lvl9pPr lvl="8" rtl="0" algn="l">
              <a:lnSpc>
                <a:spcPct val="100000"/>
              </a:lnSpc>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2/3 + image 1/3 (left)">
  <p:cSld name="CUSTOM_3_2_2">
    <p:spTree>
      <p:nvGrpSpPr>
        <p:cNvPr id="344" name="Shape 344"/>
        <p:cNvGrpSpPr/>
        <p:nvPr/>
      </p:nvGrpSpPr>
      <p:grpSpPr>
        <a:xfrm>
          <a:off x="0" y="0"/>
          <a:ext cx="0" cy="0"/>
          <a:chOff x="0" y="0"/>
          <a:chExt cx="0" cy="0"/>
        </a:xfrm>
      </p:grpSpPr>
      <p:pic>
        <p:nvPicPr>
          <p:cNvPr id="345" name="Google Shape;345;p70"/>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346" name="Google Shape;346;p70"/>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347" name="Google Shape;347;p70"/>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348" name="Google Shape;348;p70"/>
          <p:cNvSpPr/>
          <p:nvPr/>
        </p:nvSpPr>
        <p:spPr>
          <a:xfrm>
            <a:off x="5486400" y="100"/>
            <a:ext cx="3657600" cy="5143500"/>
          </a:xfrm>
          <a:prstGeom prst="rect">
            <a:avLst/>
          </a:prstGeom>
          <a:solidFill>
            <a:schemeClr val="lt1"/>
          </a:solidFill>
          <a:ln>
            <a:noFill/>
          </a:ln>
          <a:effectLst>
            <a:outerShdw blurRad="457200" rotWithShape="0" algn="bl" dir="540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9" name="Google Shape;349;p70"/>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350" name="Google Shape;350;p70"/>
          <p:cNvSpPr txBox="1"/>
          <p:nvPr>
            <p:ph type="title"/>
          </p:nvPr>
        </p:nvSpPr>
        <p:spPr>
          <a:xfrm>
            <a:off x="415400" y="1676550"/>
            <a:ext cx="2572800" cy="1791600"/>
          </a:xfrm>
          <a:prstGeom prst="rect">
            <a:avLst/>
          </a:prstGeom>
        </p:spPr>
        <p:txBody>
          <a:bodyPr anchorCtr="0" anchor="ctr" bIns="0" lIns="0" spcFirstLastPara="1" rIns="0" wrap="square" tIns="0">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Tree>
  </p:cSld>
  <p:clrMapOvr>
    <a:masterClrMapping/>
  </p:clrMapOvr>
  <p:extLst>
    <p:ext uri="{DCECCB84-F9BA-43D5-87BE-67443E8EF086}">
      <p15:sldGuideLst>
        <p15:guide id="1" pos="2304">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1" name="Shape 351"/>
        <p:cNvGrpSpPr/>
        <p:nvPr/>
      </p:nvGrpSpPr>
      <p:grpSpPr>
        <a:xfrm>
          <a:off x="0" y="0"/>
          <a:ext cx="0" cy="0"/>
          <a:chOff x="0" y="0"/>
          <a:chExt cx="0" cy="0"/>
        </a:xfrm>
      </p:grpSpPr>
      <p:sp>
        <p:nvSpPr>
          <p:cNvPr id="352" name="Google Shape;352;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353" name="Google Shape;353;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a:lvl1pPr>
            <a:lvl2pPr lvl="1" rtl="0" algn="l">
              <a:spcBef>
                <a:spcPts val="0"/>
              </a:spcBef>
              <a:spcAft>
                <a:spcPts val="0"/>
              </a:spcAft>
              <a:buClr>
                <a:schemeClr val="dk1"/>
              </a:buClr>
              <a:buSzPts val="1100"/>
              <a:buFont typeface="Calibri"/>
              <a:buNone/>
              <a:defRPr/>
            </a:lvl2pPr>
            <a:lvl3pPr lvl="2" rtl="0" algn="l">
              <a:spcBef>
                <a:spcPts val="0"/>
              </a:spcBef>
              <a:spcAft>
                <a:spcPts val="0"/>
              </a:spcAft>
              <a:buClr>
                <a:schemeClr val="dk1"/>
              </a:buClr>
              <a:buSzPts val="1100"/>
              <a:buFont typeface="Calibri"/>
              <a:buNone/>
              <a:defRPr/>
            </a:lvl3pPr>
            <a:lvl4pPr lvl="3" rtl="0" algn="l">
              <a:spcBef>
                <a:spcPts val="0"/>
              </a:spcBef>
              <a:spcAft>
                <a:spcPts val="0"/>
              </a:spcAft>
              <a:buClr>
                <a:schemeClr val="dk1"/>
              </a:buClr>
              <a:buSzPts val="1100"/>
              <a:buFont typeface="Calibri"/>
              <a:buNone/>
              <a:defRPr/>
            </a:lvl4pPr>
            <a:lvl5pPr lvl="4" rtl="0" algn="l">
              <a:spcBef>
                <a:spcPts val="0"/>
              </a:spcBef>
              <a:spcAft>
                <a:spcPts val="0"/>
              </a:spcAft>
              <a:buClr>
                <a:schemeClr val="dk1"/>
              </a:buClr>
              <a:buSzPts val="1100"/>
              <a:buFont typeface="Calibri"/>
              <a:buNone/>
              <a:defRPr/>
            </a:lvl5pPr>
            <a:lvl6pPr lvl="5" rtl="0" algn="l">
              <a:spcBef>
                <a:spcPts val="0"/>
              </a:spcBef>
              <a:spcAft>
                <a:spcPts val="0"/>
              </a:spcAft>
              <a:buClr>
                <a:schemeClr val="dk1"/>
              </a:buClr>
              <a:buSzPts val="1100"/>
              <a:buFont typeface="Calibri"/>
              <a:buNone/>
              <a:defRPr/>
            </a:lvl6pPr>
            <a:lvl7pPr lvl="6" rtl="0" algn="l">
              <a:spcBef>
                <a:spcPts val="0"/>
              </a:spcBef>
              <a:spcAft>
                <a:spcPts val="0"/>
              </a:spcAft>
              <a:buClr>
                <a:schemeClr val="dk1"/>
              </a:buClr>
              <a:buSzPts val="1100"/>
              <a:buFont typeface="Calibri"/>
              <a:buNone/>
              <a:defRPr/>
            </a:lvl7pPr>
            <a:lvl8pPr lvl="7" rtl="0" algn="l">
              <a:spcBef>
                <a:spcPts val="0"/>
              </a:spcBef>
              <a:spcAft>
                <a:spcPts val="0"/>
              </a:spcAft>
              <a:buClr>
                <a:schemeClr val="dk1"/>
              </a:buClr>
              <a:buSzPts val="1100"/>
              <a:buFont typeface="Calibri"/>
              <a:buNone/>
              <a:defRPr/>
            </a:lvl8pPr>
            <a:lvl9pPr lvl="8" rtl="0" algn="l">
              <a:spcBef>
                <a:spcPts val="0"/>
              </a:spcBef>
              <a:spcAft>
                <a:spcPts val="0"/>
              </a:spcAft>
              <a:buClr>
                <a:schemeClr val="dk1"/>
              </a:buClr>
              <a:buSzPts val="1100"/>
              <a:buFont typeface="Calibri"/>
              <a:buNone/>
              <a:defRPr/>
            </a:lvl9pPr>
          </a:lstStyle>
          <a:p/>
        </p:txBody>
      </p:sp>
      <p:sp>
        <p:nvSpPr>
          <p:cNvPr id="354" name="Google Shape;354;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with title 1">
  <p:cSld name="Phone with title">
    <p:spTree>
      <p:nvGrpSpPr>
        <p:cNvPr id="355" name="Shape 355"/>
        <p:cNvGrpSpPr/>
        <p:nvPr/>
      </p:nvGrpSpPr>
      <p:grpSpPr>
        <a:xfrm>
          <a:off x="0" y="0"/>
          <a:ext cx="0" cy="0"/>
          <a:chOff x="0" y="0"/>
          <a:chExt cx="0" cy="0"/>
        </a:xfrm>
      </p:grpSpPr>
      <p:sp>
        <p:nvSpPr>
          <p:cNvPr id="356" name="Google Shape;356;p72"/>
          <p:cNvSpPr/>
          <p:nvPr/>
        </p:nvSpPr>
        <p:spPr>
          <a:xfrm>
            <a:off x="0" y="0"/>
            <a:ext cx="9144000" cy="5143500"/>
          </a:xfrm>
          <a:prstGeom prst="rect">
            <a:avLst/>
          </a:prstGeom>
          <a:solidFill>
            <a:srgbClr val="051A2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700"/>
              <a:buFont typeface="Calibri"/>
              <a:buNone/>
            </a:pPr>
            <a:r>
              <a:t/>
            </a:r>
            <a:endParaRPr b="0" i="0" sz="700" u="none" cap="none" strike="noStrike">
              <a:solidFill>
                <a:schemeClr val="dk1"/>
              </a:solidFill>
              <a:latin typeface="Calibri"/>
              <a:ea typeface="Calibri"/>
              <a:cs typeface="Calibri"/>
              <a:sym typeface="Calibri"/>
            </a:endParaRPr>
          </a:p>
        </p:txBody>
      </p:sp>
      <p:pic>
        <p:nvPicPr>
          <p:cNvPr id="357" name="Google Shape;357;p72"/>
          <p:cNvPicPr preferRelativeResize="0"/>
          <p:nvPr/>
        </p:nvPicPr>
        <p:blipFill rotWithShape="1">
          <a:blip r:embed="rId2">
            <a:alphaModFix/>
          </a:blip>
          <a:srcRect b="0" l="0" r="0" t="30415"/>
          <a:stretch/>
        </p:blipFill>
        <p:spPr>
          <a:xfrm>
            <a:off x="0" y="0"/>
            <a:ext cx="9144000" cy="5143500"/>
          </a:xfrm>
          <a:prstGeom prst="rect">
            <a:avLst/>
          </a:prstGeom>
          <a:noFill/>
          <a:ln>
            <a:noFill/>
          </a:ln>
        </p:spPr>
      </p:pic>
      <p:sp>
        <p:nvSpPr>
          <p:cNvPr id="358" name="Google Shape;358;p72"/>
          <p:cNvSpPr txBox="1"/>
          <p:nvPr>
            <p:ph idx="12" type="sldNum"/>
          </p:nvPr>
        </p:nvSpPr>
        <p:spPr>
          <a:xfrm>
            <a:off x="8472458" y="4663217"/>
            <a:ext cx="548700" cy="393600"/>
          </a:xfrm>
          <a:prstGeom prst="rect">
            <a:avLst/>
          </a:prstGeom>
          <a:noFill/>
          <a:ln>
            <a:noFill/>
          </a:ln>
        </p:spPr>
        <p:txBody>
          <a:bodyPr anchorCtr="0" anchor="ctr" bIns="182850" lIns="182850" spcFirstLastPara="1" rIns="182850" wrap="square" tIns="182850">
            <a:noAutofit/>
          </a:bodyPr>
          <a:lstStyle>
            <a:lvl1pPr indent="0" lvl="0"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rtl="0" algn="r">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359" name="Google Shape;359;p72"/>
          <p:cNvGrpSpPr/>
          <p:nvPr/>
        </p:nvGrpSpPr>
        <p:grpSpPr>
          <a:xfrm>
            <a:off x="0" y="4807784"/>
            <a:ext cx="9144000" cy="335700"/>
            <a:chOff x="0" y="0"/>
            <a:chExt cx="24384000" cy="895200"/>
          </a:xfrm>
        </p:grpSpPr>
        <p:sp>
          <p:nvSpPr>
            <p:cNvPr id="360" name="Google Shape;360;p72"/>
            <p:cNvSpPr/>
            <p:nvPr/>
          </p:nvSpPr>
          <p:spPr>
            <a:xfrm>
              <a:off x="0" y="0"/>
              <a:ext cx="24384000" cy="895200"/>
            </a:xfrm>
            <a:prstGeom prst="rect">
              <a:avLst/>
            </a:prstGeom>
            <a:solidFill>
              <a:srgbClr val="1C2B38"/>
            </a:solidFill>
            <a:ln>
              <a:noFill/>
            </a:ln>
            <a:effectLst>
              <a:outerShdw blurRad="38100" rotWithShape="0" dir="5400000" dist="25400">
                <a:srgbClr val="000000">
                  <a:alpha val="49410"/>
                </a:srgbClr>
              </a:outerShdw>
            </a:effectLst>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id="361" name="Google Shape;361;p72"/>
            <p:cNvPicPr preferRelativeResize="0"/>
            <p:nvPr/>
          </p:nvPicPr>
          <p:blipFill rotWithShape="1">
            <a:blip r:embed="rId3">
              <a:alphaModFix/>
            </a:blip>
            <a:srcRect b="0" l="0" r="0" t="0"/>
            <a:stretch/>
          </p:blipFill>
          <p:spPr>
            <a:xfrm>
              <a:off x="672643" y="233905"/>
              <a:ext cx="1520700" cy="351300"/>
            </a:xfrm>
            <a:prstGeom prst="rect">
              <a:avLst/>
            </a:prstGeom>
            <a:noFill/>
            <a:ln>
              <a:noFill/>
            </a:ln>
          </p:spPr>
        </p:pic>
        <p:sp>
          <p:nvSpPr>
            <p:cNvPr id="362" name="Google Shape;362;p72"/>
            <p:cNvSpPr/>
            <p:nvPr/>
          </p:nvSpPr>
          <p:spPr>
            <a:xfrm>
              <a:off x="14970800" y="191310"/>
              <a:ext cx="8595000" cy="436500"/>
            </a:xfrm>
            <a:prstGeom prst="rect">
              <a:avLst/>
            </a:prstGeom>
            <a:noFill/>
            <a:ln>
              <a:noFill/>
            </a:ln>
          </p:spPr>
          <p:txBody>
            <a:bodyPr anchorCtr="0" anchor="ctr" bIns="38100" lIns="38100" spcFirstLastPara="1" rIns="38100" wrap="square" tIns="38100">
              <a:noAutofit/>
            </a:bodyPr>
            <a:lstStyle/>
            <a:p>
              <a:pPr indent="0" lvl="0" marL="0" marR="0" rtl="0" algn="r">
                <a:lnSpc>
                  <a:spcPct val="90000"/>
                </a:lnSpc>
                <a:spcBef>
                  <a:spcPts val="0"/>
                </a:spcBef>
                <a:spcAft>
                  <a:spcPts val="0"/>
                </a:spcAft>
                <a:buClr>
                  <a:srgbClr val="FFFFFF"/>
                </a:buClr>
                <a:buSzPts val="800"/>
                <a:buFont typeface="Helvetica Neue"/>
                <a:buNone/>
              </a:pPr>
              <a:r>
                <a:rPr b="0" i="0" lang="en" sz="800" u="none" cap="none" strike="noStrike">
                  <a:solidFill>
                    <a:schemeClr val="lt1"/>
                  </a:solidFill>
                  <a:latin typeface="Montserrat"/>
                  <a:ea typeface="Montserrat"/>
                  <a:cs typeface="Montserrat"/>
                  <a:sym typeface="Montserrat"/>
                </a:rPr>
                <a:t>© Copyright 2019</a:t>
              </a:r>
              <a:endParaRPr b="0" i="0" sz="800" u="none" cap="none" strike="noStrike">
                <a:solidFill>
                  <a:srgbClr val="FFFFFF"/>
                </a:solidFill>
                <a:latin typeface="Montserrat"/>
                <a:ea typeface="Montserrat"/>
                <a:cs typeface="Montserrat"/>
                <a:sym typeface="Montserrat"/>
              </a:endParaRPr>
            </a:p>
          </p:txBody>
        </p:sp>
      </p:grpSp>
      <p:sp>
        <p:nvSpPr>
          <p:cNvPr id="363" name="Google Shape;363;p72"/>
          <p:cNvSpPr txBox="1"/>
          <p:nvPr>
            <p:ph type="title"/>
          </p:nvPr>
        </p:nvSpPr>
        <p:spPr>
          <a:xfrm>
            <a:off x="4572000" y="1999050"/>
            <a:ext cx="4572000" cy="572700"/>
          </a:xfrm>
          <a:prstGeom prst="rect">
            <a:avLst/>
          </a:prstGeom>
          <a:noFill/>
          <a:ln>
            <a:noFill/>
          </a:ln>
        </p:spPr>
        <p:txBody>
          <a:bodyPr anchorCtr="0" anchor="b" bIns="182850" lIns="182850" spcFirstLastPara="1" rIns="182850" wrap="square" tIns="182850">
            <a:noAutofit/>
          </a:bodyPr>
          <a:lstStyle>
            <a:lvl1pPr lvl="0" rtl="0" algn="l">
              <a:lnSpc>
                <a:spcPct val="90000"/>
              </a:lnSpc>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1pPr>
            <a:lvl2pPr lvl="1"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2pPr>
            <a:lvl3pPr lvl="2"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3pPr>
            <a:lvl4pPr lvl="3"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4pPr>
            <a:lvl5pPr lvl="4"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5pPr>
            <a:lvl6pPr lvl="5"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6pPr>
            <a:lvl7pPr lvl="6"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7pPr>
            <a:lvl8pPr lvl="7"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8pPr>
            <a:lvl9pPr lvl="8" rtl="0">
              <a:spcBef>
                <a:spcPts val="0"/>
              </a:spcBef>
              <a:spcAft>
                <a:spcPts val="0"/>
              </a:spcAft>
              <a:buClr>
                <a:srgbClr val="FFFFFF"/>
              </a:buClr>
              <a:buSzPts val="4800"/>
              <a:buFont typeface="Montserrat"/>
              <a:buNone/>
              <a:defRPr b="1" sz="24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_1">
    <p:spTree>
      <p:nvGrpSpPr>
        <p:cNvPr id="364" name="Shape 364"/>
        <p:cNvGrpSpPr/>
        <p:nvPr/>
      </p:nvGrpSpPr>
      <p:grpSpPr>
        <a:xfrm>
          <a:off x="0" y="0"/>
          <a:ext cx="0" cy="0"/>
          <a:chOff x="0" y="0"/>
          <a:chExt cx="0" cy="0"/>
        </a:xfrm>
      </p:grpSpPr>
      <p:sp>
        <p:nvSpPr>
          <p:cNvPr id="365" name="Google Shape;365;p73"/>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6" name="Google Shape;366;p73"/>
          <p:cNvSpPr/>
          <p:nvPr/>
        </p:nvSpPr>
        <p:spPr>
          <a:xfrm flipH="1" rot="10800000">
            <a:off x="0" y="4659900"/>
            <a:ext cx="9144000" cy="483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367" name="Google Shape;367;p73"/>
          <p:cNvPicPr preferRelativeResize="0"/>
          <p:nvPr/>
        </p:nvPicPr>
        <p:blipFill rotWithShape="1">
          <a:blip r:embed="rId2">
            <a:alphaModFix amt="77000"/>
          </a:blip>
          <a:srcRect b="27967" l="23645" r="22160" t="66934"/>
          <a:stretch/>
        </p:blipFill>
        <p:spPr>
          <a:xfrm>
            <a:off x="0" y="4659922"/>
            <a:ext cx="9144001" cy="483579"/>
          </a:xfrm>
          <a:prstGeom prst="rect">
            <a:avLst/>
          </a:prstGeom>
          <a:noFill/>
          <a:ln>
            <a:noFill/>
          </a:ln>
        </p:spPr>
      </p:pic>
      <p:pic>
        <p:nvPicPr>
          <p:cNvPr id="368" name="Google Shape;368;p73"/>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hite) 2">
  <p:cSld name="CUSTOM_7_3">
    <p:bg>
      <p:bgPr>
        <a:blipFill>
          <a:blip r:embed="rId2">
            <a:alphaModFix/>
          </a:blip>
          <a:stretch>
            <a:fillRect/>
          </a:stretch>
        </a:blipFill>
      </p:bgPr>
    </p:bg>
    <p:spTree>
      <p:nvGrpSpPr>
        <p:cNvPr id="369" name="Shape 369"/>
        <p:cNvGrpSpPr/>
        <p:nvPr/>
      </p:nvGrpSpPr>
      <p:grpSpPr>
        <a:xfrm>
          <a:off x="0" y="0"/>
          <a:ext cx="0" cy="0"/>
          <a:chOff x="0" y="0"/>
          <a:chExt cx="0" cy="0"/>
        </a:xfrm>
      </p:grpSpPr>
      <p:sp>
        <p:nvSpPr>
          <p:cNvPr id="370" name="Google Shape;370;p74"/>
          <p:cNvSpPr/>
          <p:nvPr/>
        </p:nvSpPr>
        <p:spPr>
          <a:xfrm>
            <a:off x="0" y="0"/>
            <a:ext cx="9144000" cy="4661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371" name="Google Shape;371;p74"/>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372" name="Google Shape;372;p74"/>
          <p:cNvSpPr txBox="1"/>
          <p:nvPr>
            <p:ph type="ctrTitle"/>
          </p:nvPr>
        </p:nvSpPr>
        <p:spPr>
          <a:xfrm>
            <a:off x="457200" y="228600"/>
            <a:ext cx="8229600" cy="5367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373" name="Google Shape;373;p74"/>
          <p:cNvSpPr txBox="1"/>
          <p:nvPr>
            <p:ph idx="1" type="body"/>
          </p:nvPr>
        </p:nvSpPr>
        <p:spPr>
          <a:xfrm>
            <a:off x="457200" y="870300"/>
            <a:ext cx="8229600" cy="3318000"/>
          </a:xfrm>
          <a:prstGeom prst="rect">
            <a:avLst/>
          </a:prstGeom>
          <a:noFill/>
        </p:spPr>
        <p:txBody>
          <a:bodyPr anchorCtr="0" anchor="t" bIns="91425"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4_1">
    <p:bg>
      <p:bgPr>
        <a:solidFill>
          <a:schemeClr val="accent2"/>
        </a:solidFill>
      </p:bgPr>
    </p:bg>
    <p:spTree>
      <p:nvGrpSpPr>
        <p:cNvPr id="374" name="Shape 374"/>
        <p:cNvGrpSpPr/>
        <p:nvPr/>
      </p:nvGrpSpPr>
      <p:grpSpPr>
        <a:xfrm>
          <a:off x="0" y="0"/>
          <a:ext cx="0" cy="0"/>
          <a:chOff x="0" y="0"/>
          <a:chExt cx="0" cy="0"/>
        </a:xfrm>
      </p:grpSpPr>
      <p:sp>
        <p:nvSpPr>
          <p:cNvPr id="375" name="Google Shape;375;p75"/>
          <p:cNvSpPr txBox="1"/>
          <p:nvPr>
            <p:ph type="title"/>
          </p:nvPr>
        </p:nvSpPr>
        <p:spPr>
          <a:xfrm>
            <a:off x="499800" y="22854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3200"/>
              <a:buNone/>
              <a:defRPr b="1" sz="32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376" name="Google Shape;376;p75"/>
          <p:cNvSpPr txBox="1"/>
          <p:nvPr>
            <p:ph idx="1" type="subTitle"/>
          </p:nvPr>
        </p:nvSpPr>
        <p:spPr>
          <a:xfrm>
            <a:off x="2299950" y="4033525"/>
            <a:ext cx="4544100" cy="279900"/>
          </a:xfrm>
          <a:prstGeom prst="rect">
            <a:avLst/>
          </a:prstGeom>
        </p:spPr>
        <p:txBody>
          <a:bodyPr anchorCtr="0" anchor="t" bIns="0" lIns="0" spcFirstLastPara="1" rIns="0" wrap="square" tIns="0">
            <a:noAutofit/>
          </a:bodyPr>
          <a:lstStyle>
            <a:lvl1pPr lvl="0" rtl="0" algn="ctr">
              <a:spcBef>
                <a:spcPts val="0"/>
              </a:spcBef>
              <a:spcAft>
                <a:spcPts val="0"/>
              </a:spcAft>
              <a:buNone/>
              <a:defRPr sz="1200">
                <a:solidFill>
                  <a:srgbClr val="FFFFFF"/>
                </a:solidFill>
                <a:latin typeface="Montserrat"/>
                <a:ea typeface="Montserrat"/>
                <a:cs typeface="Montserrat"/>
                <a:sym typeface="Montserrat"/>
              </a:defRPr>
            </a:lvl1pPr>
            <a:lvl2pPr lvl="1" rtl="0" algn="ctr">
              <a:spcBef>
                <a:spcPts val="1600"/>
              </a:spcBef>
              <a:spcAft>
                <a:spcPts val="0"/>
              </a:spcAft>
              <a:buNone/>
              <a:defRPr sz="1200">
                <a:latin typeface="Montserrat"/>
                <a:ea typeface="Montserrat"/>
                <a:cs typeface="Montserrat"/>
                <a:sym typeface="Montserrat"/>
              </a:defRPr>
            </a:lvl2pPr>
            <a:lvl3pPr lvl="2" rtl="0" algn="ctr">
              <a:spcBef>
                <a:spcPts val="1600"/>
              </a:spcBef>
              <a:spcAft>
                <a:spcPts val="0"/>
              </a:spcAft>
              <a:buNone/>
              <a:defRPr sz="1200">
                <a:latin typeface="Montserrat"/>
                <a:ea typeface="Montserrat"/>
                <a:cs typeface="Montserrat"/>
                <a:sym typeface="Montserrat"/>
              </a:defRPr>
            </a:lvl3pPr>
            <a:lvl4pPr lvl="3" rtl="0" algn="ctr">
              <a:spcBef>
                <a:spcPts val="1600"/>
              </a:spcBef>
              <a:spcAft>
                <a:spcPts val="0"/>
              </a:spcAft>
              <a:buNone/>
              <a:defRPr sz="1200">
                <a:latin typeface="Montserrat"/>
                <a:ea typeface="Montserrat"/>
                <a:cs typeface="Montserrat"/>
                <a:sym typeface="Montserrat"/>
              </a:defRPr>
            </a:lvl4pPr>
            <a:lvl5pPr lvl="4" rtl="0" algn="ctr">
              <a:spcBef>
                <a:spcPts val="1600"/>
              </a:spcBef>
              <a:spcAft>
                <a:spcPts val="0"/>
              </a:spcAft>
              <a:buNone/>
              <a:defRPr sz="1200">
                <a:latin typeface="Montserrat"/>
                <a:ea typeface="Montserrat"/>
                <a:cs typeface="Montserrat"/>
                <a:sym typeface="Montserrat"/>
              </a:defRPr>
            </a:lvl5pPr>
            <a:lvl6pPr lvl="5" rtl="0" algn="ctr">
              <a:spcBef>
                <a:spcPts val="1600"/>
              </a:spcBef>
              <a:spcAft>
                <a:spcPts val="0"/>
              </a:spcAft>
              <a:buNone/>
              <a:defRPr sz="1200">
                <a:latin typeface="Montserrat"/>
                <a:ea typeface="Montserrat"/>
                <a:cs typeface="Montserrat"/>
                <a:sym typeface="Montserrat"/>
              </a:defRPr>
            </a:lvl6pPr>
            <a:lvl7pPr lvl="6" rtl="0" algn="ctr">
              <a:spcBef>
                <a:spcPts val="1600"/>
              </a:spcBef>
              <a:spcAft>
                <a:spcPts val="0"/>
              </a:spcAft>
              <a:buNone/>
              <a:defRPr sz="1200">
                <a:latin typeface="Montserrat"/>
                <a:ea typeface="Montserrat"/>
                <a:cs typeface="Montserrat"/>
                <a:sym typeface="Montserrat"/>
              </a:defRPr>
            </a:lvl7pPr>
            <a:lvl8pPr lvl="7" rtl="0" algn="ctr">
              <a:spcBef>
                <a:spcPts val="1600"/>
              </a:spcBef>
              <a:spcAft>
                <a:spcPts val="0"/>
              </a:spcAft>
              <a:buNone/>
              <a:defRPr sz="1200">
                <a:latin typeface="Montserrat"/>
                <a:ea typeface="Montserrat"/>
                <a:cs typeface="Montserrat"/>
                <a:sym typeface="Montserrat"/>
              </a:defRPr>
            </a:lvl8pPr>
            <a:lvl9pPr lvl="8" rtl="0" algn="ctr">
              <a:spcBef>
                <a:spcPts val="1600"/>
              </a:spcBef>
              <a:spcAft>
                <a:spcPts val="1600"/>
              </a:spcAft>
              <a:buNone/>
              <a:defRPr sz="1200">
                <a:latin typeface="Montserrat"/>
                <a:ea typeface="Montserrat"/>
                <a:cs typeface="Montserrat"/>
                <a:sym typeface="Montserrat"/>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spTree>
      <p:nvGrpSpPr>
        <p:cNvPr id="377" name="Shape 377"/>
        <p:cNvGrpSpPr/>
        <p:nvPr/>
      </p:nvGrpSpPr>
      <p:grpSpPr>
        <a:xfrm>
          <a:off x="0" y="0"/>
          <a:ext cx="0" cy="0"/>
          <a:chOff x="0" y="0"/>
          <a:chExt cx="0" cy="0"/>
        </a:xfrm>
      </p:grpSpPr>
      <p:pic>
        <p:nvPicPr>
          <p:cNvPr id="378" name="Google Shape;378;p76"/>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379" name="Google Shape;379;p76"/>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380" name="Google Shape;380;p76"/>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381" name="Google Shape;381;p76"/>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382" name="Shape 382"/>
        <p:cNvGrpSpPr/>
        <p:nvPr/>
      </p:nvGrpSpPr>
      <p:grpSpPr>
        <a:xfrm>
          <a:off x="0" y="0"/>
          <a:ext cx="0" cy="0"/>
          <a:chOff x="0" y="0"/>
          <a:chExt cx="0" cy="0"/>
        </a:xfrm>
      </p:grpSpPr>
      <p:sp>
        <p:nvSpPr>
          <p:cNvPr id="383" name="Google Shape;383;p77"/>
          <p:cNvSpPr/>
          <p:nvPr>
            <p:ph idx="2" type="pic"/>
          </p:nvPr>
        </p:nvSpPr>
        <p:spPr>
          <a:xfrm>
            <a:off x="0" y="0"/>
            <a:ext cx="9144000" cy="5143500"/>
          </a:xfrm>
          <a:prstGeom prst="rect">
            <a:avLst/>
          </a:prstGeom>
          <a:solidFill>
            <a:srgbClr val="F2F2F2"/>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3">
  <p:cSld name="CUSTOM_11">
    <p:spTree>
      <p:nvGrpSpPr>
        <p:cNvPr id="384" name="Shape 384"/>
        <p:cNvGrpSpPr/>
        <p:nvPr/>
      </p:nvGrpSpPr>
      <p:grpSpPr>
        <a:xfrm>
          <a:off x="0" y="0"/>
          <a:ext cx="0" cy="0"/>
          <a:chOff x="0" y="0"/>
          <a:chExt cx="0" cy="0"/>
        </a:xfrm>
      </p:grpSpPr>
      <p:pic>
        <p:nvPicPr>
          <p:cNvPr id="385" name="Google Shape;385;p78"/>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386" name="Google Shape;386;p78"/>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387" name="Google Shape;387;p78"/>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388" name="Google Shape;388;p78"/>
          <p:cNvSpPr txBox="1"/>
          <p:nvPr>
            <p:ph type="ctrTitle"/>
          </p:nvPr>
        </p:nvSpPr>
        <p:spPr>
          <a:xfrm>
            <a:off x="1143000" y="1676397"/>
            <a:ext cx="6858000" cy="1790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3">
    <p:spTree>
      <p:nvGrpSpPr>
        <p:cNvPr id="389" name="Shape 389"/>
        <p:cNvGrpSpPr/>
        <p:nvPr/>
      </p:nvGrpSpPr>
      <p:grpSpPr>
        <a:xfrm>
          <a:off x="0" y="0"/>
          <a:ext cx="0" cy="0"/>
          <a:chOff x="0" y="0"/>
          <a:chExt cx="0" cy="0"/>
        </a:xfrm>
      </p:grpSpPr>
      <p:pic>
        <p:nvPicPr>
          <p:cNvPr id="390" name="Google Shape;390;p79"/>
          <p:cNvPicPr preferRelativeResize="0"/>
          <p:nvPr/>
        </p:nvPicPr>
        <p:blipFill rotWithShape="1">
          <a:blip r:embed="rId2">
            <a:alphaModFix/>
          </a:blip>
          <a:srcRect b="0" l="0" r="0" t="0"/>
          <a:stretch/>
        </p:blipFill>
        <p:spPr>
          <a:xfrm>
            <a:off x="169418" y="4798295"/>
            <a:ext cx="647074" cy="186175"/>
          </a:xfrm>
          <a:prstGeom prst="rect">
            <a:avLst/>
          </a:prstGeom>
          <a:noFill/>
          <a:ln>
            <a:noFill/>
          </a:ln>
        </p:spPr>
      </p:pic>
      <p:sp>
        <p:nvSpPr>
          <p:cNvPr id="391" name="Google Shape;391;p79"/>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392" name="Google Shape;392;p79"/>
          <p:cNvPicPr preferRelativeResize="0"/>
          <p:nvPr/>
        </p:nvPicPr>
        <p:blipFill rotWithShape="1">
          <a:blip r:embed="rId3">
            <a:alphaModFix amt="77000"/>
          </a:blip>
          <a:srcRect b="27963" l="23645" r="22160" t="22908"/>
          <a:stretch/>
        </p:blipFill>
        <p:spPr>
          <a:xfrm>
            <a:off x="0" y="0"/>
            <a:ext cx="9144001" cy="4659923"/>
          </a:xfrm>
          <a:prstGeom prst="rect">
            <a:avLst/>
          </a:prstGeom>
          <a:noFill/>
          <a:ln>
            <a:noFill/>
          </a:ln>
        </p:spPr>
      </p:pic>
      <p:sp>
        <p:nvSpPr>
          <p:cNvPr id="393" name="Google Shape;393;p79"/>
          <p:cNvSpPr/>
          <p:nvPr/>
        </p:nvSpPr>
        <p:spPr>
          <a:xfrm>
            <a:off x="0" y="100"/>
            <a:ext cx="3274500" cy="5143500"/>
          </a:xfrm>
          <a:prstGeom prst="rect">
            <a:avLst/>
          </a:prstGeom>
          <a:solidFill>
            <a:srgbClr val="FFFFFF">
              <a:alpha val="91150"/>
            </a:srgbClr>
          </a:solidFill>
          <a:ln>
            <a:noFill/>
          </a:ln>
          <a:effectLst>
            <a:outerShdw blurRad="457200" rotWithShape="0" algn="bl" dir="5340000" dist="10477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4" name="Google Shape;394;p79"/>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
        <p:nvSpPr>
          <p:cNvPr id="395" name="Google Shape;395;p79"/>
          <p:cNvSpPr txBox="1"/>
          <p:nvPr>
            <p:ph type="title"/>
          </p:nvPr>
        </p:nvSpPr>
        <p:spPr>
          <a:xfrm>
            <a:off x="415400" y="1676550"/>
            <a:ext cx="2572800" cy="1791600"/>
          </a:xfrm>
          <a:prstGeom prst="rect">
            <a:avLst/>
          </a:prstGeom>
        </p:spPr>
        <p:txBody>
          <a:bodyPr anchorCtr="0" anchor="ctr" bIns="0" lIns="0" spcFirstLastPara="1" rIns="0" wrap="square" tIns="0">
            <a:noAutofit/>
          </a:bodyPr>
          <a:lstStyle>
            <a:lvl1pPr lvl="0" rtl="0">
              <a:spcBef>
                <a:spcPts val="0"/>
              </a:spcBef>
              <a:spcAft>
                <a:spcPts val="0"/>
              </a:spcAft>
              <a:buNone/>
              <a:defRPr b="1" sz="3400">
                <a:latin typeface="Montserrat"/>
                <a:ea typeface="Montserrat"/>
                <a:cs typeface="Montserrat"/>
                <a:sym typeface="Montserrat"/>
              </a:defRPr>
            </a:lvl1pPr>
            <a:lvl2pPr lvl="1" rtl="0">
              <a:spcBef>
                <a:spcPts val="0"/>
              </a:spcBef>
              <a:spcAft>
                <a:spcPts val="0"/>
              </a:spcAft>
              <a:buNone/>
              <a:defRPr b="1">
                <a:latin typeface="Montserrat"/>
                <a:ea typeface="Montserrat"/>
                <a:cs typeface="Montserrat"/>
                <a:sym typeface="Montserrat"/>
              </a:defRPr>
            </a:lvl2pPr>
            <a:lvl3pPr lvl="2" rtl="0">
              <a:spcBef>
                <a:spcPts val="0"/>
              </a:spcBef>
              <a:spcAft>
                <a:spcPts val="0"/>
              </a:spcAft>
              <a:buNone/>
              <a:defRPr b="1">
                <a:latin typeface="Montserrat"/>
                <a:ea typeface="Montserrat"/>
                <a:cs typeface="Montserrat"/>
                <a:sym typeface="Montserrat"/>
              </a:defRPr>
            </a:lvl3pPr>
            <a:lvl4pPr lvl="3" rtl="0">
              <a:spcBef>
                <a:spcPts val="0"/>
              </a:spcBef>
              <a:spcAft>
                <a:spcPts val="0"/>
              </a:spcAft>
              <a:buNone/>
              <a:defRPr b="1">
                <a:latin typeface="Montserrat"/>
                <a:ea typeface="Montserrat"/>
                <a:cs typeface="Montserrat"/>
                <a:sym typeface="Montserrat"/>
              </a:defRPr>
            </a:lvl4pPr>
            <a:lvl5pPr lvl="4" rtl="0">
              <a:spcBef>
                <a:spcPts val="0"/>
              </a:spcBef>
              <a:spcAft>
                <a:spcPts val="0"/>
              </a:spcAft>
              <a:buNone/>
              <a:defRPr b="1">
                <a:latin typeface="Montserrat"/>
                <a:ea typeface="Montserrat"/>
                <a:cs typeface="Montserrat"/>
                <a:sym typeface="Montserrat"/>
              </a:defRPr>
            </a:lvl5pPr>
            <a:lvl6pPr lvl="5" rtl="0">
              <a:spcBef>
                <a:spcPts val="0"/>
              </a:spcBef>
              <a:spcAft>
                <a:spcPts val="0"/>
              </a:spcAft>
              <a:buNone/>
              <a:defRPr b="1">
                <a:latin typeface="Montserrat"/>
                <a:ea typeface="Montserrat"/>
                <a:cs typeface="Montserrat"/>
                <a:sym typeface="Montserrat"/>
              </a:defRPr>
            </a:lvl6pPr>
            <a:lvl7pPr lvl="6" rtl="0">
              <a:spcBef>
                <a:spcPts val="0"/>
              </a:spcBef>
              <a:spcAft>
                <a:spcPts val="0"/>
              </a:spcAft>
              <a:buNone/>
              <a:defRPr b="1">
                <a:latin typeface="Montserrat"/>
                <a:ea typeface="Montserrat"/>
                <a:cs typeface="Montserrat"/>
                <a:sym typeface="Montserrat"/>
              </a:defRPr>
            </a:lvl7pPr>
            <a:lvl8pPr lvl="7" rtl="0">
              <a:spcBef>
                <a:spcPts val="0"/>
              </a:spcBef>
              <a:spcAft>
                <a:spcPts val="0"/>
              </a:spcAft>
              <a:buNone/>
              <a:defRPr b="1">
                <a:latin typeface="Montserrat"/>
                <a:ea typeface="Montserrat"/>
                <a:cs typeface="Montserrat"/>
                <a:sym typeface="Montserrat"/>
              </a:defRPr>
            </a:lvl8pPr>
            <a:lvl9pPr lvl="8" rtl="0">
              <a:spcBef>
                <a:spcPts val="0"/>
              </a:spcBef>
              <a:spcAft>
                <a:spcPts val="0"/>
              </a:spcAft>
              <a:buNone/>
              <a:defRPr b="1">
                <a:latin typeface="Montserrat"/>
                <a:ea typeface="Montserrat"/>
                <a:cs typeface="Montserrat"/>
                <a:sym typeface="Montserrat"/>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text + image (right)">
  <p:cSld name="CUSTOM_4_1_1">
    <p:spTree>
      <p:nvGrpSpPr>
        <p:cNvPr id="396" name="Shape 396"/>
        <p:cNvGrpSpPr/>
        <p:nvPr/>
      </p:nvGrpSpPr>
      <p:grpSpPr>
        <a:xfrm>
          <a:off x="0" y="0"/>
          <a:ext cx="0" cy="0"/>
          <a:chOff x="0" y="0"/>
          <a:chExt cx="0" cy="0"/>
        </a:xfrm>
      </p:grpSpPr>
      <p:pic>
        <p:nvPicPr>
          <p:cNvPr id="397" name="Google Shape;397;p80"/>
          <p:cNvPicPr preferRelativeResize="0"/>
          <p:nvPr/>
        </p:nvPicPr>
        <p:blipFill rotWithShape="1">
          <a:blip r:embed="rId2">
            <a:alphaModFix/>
          </a:blip>
          <a:srcRect b="0" l="0" r="0" t="0"/>
          <a:stretch/>
        </p:blipFill>
        <p:spPr>
          <a:xfrm>
            <a:off x="8282668" y="4814245"/>
            <a:ext cx="647074" cy="186175"/>
          </a:xfrm>
          <a:prstGeom prst="rect">
            <a:avLst/>
          </a:prstGeom>
          <a:noFill/>
          <a:ln>
            <a:noFill/>
          </a:ln>
        </p:spPr>
      </p:pic>
      <p:sp>
        <p:nvSpPr>
          <p:cNvPr id="398" name="Google Shape;398;p80"/>
          <p:cNvSpPr/>
          <p:nvPr/>
        </p:nvSpPr>
        <p:spPr>
          <a:xfrm>
            <a:off x="0" y="-1"/>
            <a:ext cx="9144000" cy="4659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399" name="Google Shape;399;p80"/>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 name="Google Shape;400;p80"/>
          <p:cNvPicPr preferRelativeResize="0"/>
          <p:nvPr/>
        </p:nvPicPr>
        <p:blipFill rotWithShape="1">
          <a:blip r:embed="rId3">
            <a:alphaModFix amt="77000"/>
          </a:blip>
          <a:srcRect b="27963" l="23645" r="49257" t="22908"/>
          <a:stretch/>
        </p:blipFill>
        <p:spPr>
          <a:xfrm>
            <a:off x="4572000" y="-12"/>
            <a:ext cx="4571999" cy="4659924"/>
          </a:xfrm>
          <a:prstGeom prst="rect">
            <a:avLst/>
          </a:prstGeom>
          <a:noFill/>
          <a:ln>
            <a:noFill/>
          </a:ln>
        </p:spPr>
      </p:pic>
      <p:sp>
        <p:nvSpPr>
          <p:cNvPr id="401" name="Google Shape;401;p80"/>
          <p:cNvSpPr txBox="1"/>
          <p:nvPr>
            <p:ph type="ctrTitle"/>
          </p:nvPr>
        </p:nvSpPr>
        <p:spPr>
          <a:xfrm>
            <a:off x="4914900" y="742050"/>
            <a:ext cx="4000500" cy="853500"/>
          </a:xfrm>
          <a:prstGeom prst="rect">
            <a:avLst/>
          </a:prstGeom>
          <a:noFill/>
          <a:ln>
            <a:noFill/>
          </a:ln>
        </p:spPr>
        <p:txBody>
          <a:bodyPr anchorCtr="0" anchor="ctr" bIns="34275" lIns="0" spcFirstLastPara="1" rIns="0" wrap="square" tIns="34275">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02" name="Google Shape;402;p80"/>
          <p:cNvSpPr txBox="1"/>
          <p:nvPr>
            <p:ph idx="1" type="body"/>
          </p:nvPr>
        </p:nvSpPr>
        <p:spPr>
          <a:xfrm>
            <a:off x="4914900" y="2259950"/>
            <a:ext cx="40005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5616">
          <p15:clr>
            <a:srgbClr val="FA7B17"/>
          </p15:clr>
        </p15:guide>
        <p15:guide id="2" pos="2880">
          <p15:clr>
            <a:srgbClr val="FA7B17"/>
          </p15:clr>
        </p15:guide>
        <p15:guide id="3" pos="2952">
          <p15:clr>
            <a:srgbClr val="FA7B17"/>
          </p15:clr>
        </p15:guide>
        <p15:guide id="4" pos="2736">
          <p15:clr>
            <a:srgbClr val="FA7B17"/>
          </p15:clr>
        </p15:guide>
        <p15:guide id="5" pos="5472">
          <p15:clr>
            <a:srgbClr val="FA7B17"/>
          </p15:clr>
        </p15:guide>
        <p15:guide id="6" pos="3096">
          <p15:clr>
            <a:srgbClr val="FA7B17"/>
          </p15:clr>
        </p15:guide>
        <p15:guide id="7" pos="5328">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406" name="Shape 406"/>
        <p:cNvGrpSpPr/>
        <p:nvPr/>
      </p:nvGrpSpPr>
      <p:grpSpPr>
        <a:xfrm>
          <a:off x="0" y="0"/>
          <a:ext cx="0" cy="0"/>
          <a:chOff x="0" y="0"/>
          <a:chExt cx="0" cy="0"/>
        </a:xfrm>
      </p:grpSpPr>
      <p:sp>
        <p:nvSpPr>
          <p:cNvPr id="407" name="Google Shape;407;p82"/>
          <p:cNvSpPr txBox="1"/>
          <p:nvPr>
            <p:ph type="title"/>
          </p:nvPr>
        </p:nvSpPr>
        <p:spPr>
          <a:xfrm>
            <a:off x="499800" y="22854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3200"/>
              <a:buNone/>
              <a:defRPr b="1" sz="32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408" name="Google Shape;408;p82"/>
          <p:cNvSpPr txBox="1"/>
          <p:nvPr>
            <p:ph idx="1" type="subTitle"/>
          </p:nvPr>
        </p:nvSpPr>
        <p:spPr>
          <a:xfrm>
            <a:off x="2299950" y="4033525"/>
            <a:ext cx="4544100" cy="279900"/>
          </a:xfrm>
          <a:prstGeom prst="rect">
            <a:avLst/>
          </a:prstGeom>
        </p:spPr>
        <p:txBody>
          <a:bodyPr anchorCtr="0" anchor="t" bIns="0" lIns="0" spcFirstLastPara="1" rIns="0" wrap="square" tIns="0">
            <a:noAutofit/>
          </a:bodyPr>
          <a:lstStyle>
            <a:lvl1pPr lvl="0" rtl="0" algn="ctr">
              <a:spcBef>
                <a:spcPts val="0"/>
              </a:spcBef>
              <a:spcAft>
                <a:spcPts val="0"/>
              </a:spcAft>
              <a:buNone/>
              <a:defRPr sz="1200">
                <a:solidFill>
                  <a:srgbClr val="FFFFFF"/>
                </a:solidFill>
                <a:latin typeface="Montserrat"/>
                <a:ea typeface="Montserrat"/>
                <a:cs typeface="Montserrat"/>
                <a:sym typeface="Montserrat"/>
              </a:defRPr>
            </a:lvl1pPr>
            <a:lvl2pPr lvl="1" rtl="0" algn="ctr">
              <a:spcBef>
                <a:spcPts val="1600"/>
              </a:spcBef>
              <a:spcAft>
                <a:spcPts val="0"/>
              </a:spcAft>
              <a:buNone/>
              <a:defRPr sz="1200">
                <a:latin typeface="Montserrat"/>
                <a:ea typeface="Montserrat"/>
                <a:cs typeface="Montserrat"/>
                <a:sym typeface="Montserrat"/>
              </a:defRPr>
            </a:lvl2pPr>
            <a:lvl3pPr lvl="2" rtl="0" algn="ctr">
              <a:spcBef>
                <a:spcPts val="1600"/>
              </a:spcBef>
              <a:spcAft>
                <a:spcPts val="0"/>
              </a:spcAft>
              <a:buNone/>
              <a:defRPr sz="1200">
                <a:latin typeface="Montserrat"/>
                <a:ea typeface="Montserrat"/>
                <a:cs typeface="Montserrat"/>
                <a:sym typeface="Montserrat"/>
              </a:defRPr>
            </a:lvl3pPr>
            <a:lvl4pPr lvl="3" rtl="0" algn="ctr">
              <a:spcBef>
                <a:spcPts val="1600"/>
              </a:spcBef>
              <a:spcAft>
                <a:spcPts val="0"/>
              </a:spcAft>
              <a:buNone/>
              <a:defRPr sz="1200">
                <a:latin typeface="Montserrat"/>
                <a:ea typeface="Montserrat"/>
                <a:cs typeface="Montserrat"/>
                <a:sym typeface="Montserrat"/>
              </a:defRPr>
            </a:lvl4pPr>
            <a:lvl5pPr lvl="4" rtl="0" algn="ctr">
              <a:spcBef>
                <a:spcPts val="1600"/>
              </a:spcBef>
              <a:spcAft>
                <a:spcPts val="0"/>
              </a:spcAft>
              <a:buNone/>
              <a:defRPr sz="1200">
                <a:latin typeface="Montserrat"/>
                <a:ea typeface="Montserrat"/>
                <a:cs typeface="Montserrat"/>
                <a:sym typeface="Montserrat"/>
              </a:defRPr>
            </a:lvl5pPr>
            <a:lvl6pPr lvl="5" rtl="0" algn="ctr">
              <a:spcBef>
                <a:spcPts val="1600"/>
              </a:spcBef>
              <a:spcAft>
                <a:spcPts val="0"/>
              </a:spcAft>
              <a:buNone/>
              <a:defRPr sz="1200">
                <a:latin typeface="Montserrat"/>
                <a:ea typeface="Montserrat"/>
                <a:cs typeface="Montserrat"/>
                <a:sym typeface="Montserrat"/>
              </a:defRPr>
            </a:lvl6pPr>
            <a:lvl7pPr lvl="6" rtl="0" algn="ctr">
              <a:spcBef>
                <a:spcPts val="1600"/>
              </a:spcBef>
              <a:spcAft>
                <a:spcPts val="0"/>
              </a:spcAft>
              <a:buNone/>
              <a:defRPr sz="1200">
                <a:latin typeface="Montserrat"/>
                <a:ea typeface="Montserrat"/>
                <a:cs typeface="Montserrat"/>
                <a:sym typeface="Montserrat"/>
              </a:defRPr>
            </a:lvl7pPr>
            <a:lvl8pPr lvl="7" rtl="0" algn="ctr">
              <a:spcBef>
                <a:spcPts val="1600"/>
              </a:spcBef>
              <a:spcAft>
                <a:spcPts val="0"/>
              </a:spcAft>
              <a:buNone/>
              <a:defRPr sz="1200">
                <a:latin typeface="Montserrat"/>
                <a:ea typeface="Montserrat"/>
                <a:cs typeface="Montserrat"/>
                <a:sym typeface="Montserrat"/>
              </a:defRPr>
            </a:lvl8pPr>
            <a:lvl9pPr lvl="8" rtl="0" algn="ctr">
              <a:spcBef>
                <a:spcPts val="1600"/>
              </a:spcBef>
              <a:spcAft>
                <a:spcPts val="1600"/>
              </a:spcAft>
              <a:buNone/>
              <a:defRPr sz="1200">
                <a:latin typeface="Montserrat"/>
                <a:ea typeface="Montserrat"/>
                <a:cs typeface="Montserrat"/>
                <a:sym typeface="Montserrat"/>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st facts">
  <p:cSld name="TITLE_2">
    <p:bg>
      <p:bgPr>
        <a:solidFill>
          <a:schemeClr val="accent2"/>
        </a:solidFill>
      </p:bgPr>
    </p:bg>
    <p:spTree>
      <p:nvGrpSpPr>
        <p:cNvPr id="409" name="Shape 409"/>
        <p:cNvGrpSpPr/>
        <p:nvPr/>
      </p:nvGrpSpPr>
      <p:grpSpPr>
        <a:xfrm>
          <a:off x="0" y="0"/>
          <a:ext cx="0" cy="0"/>
          <a:chOff x="0" y="0"/>
          <a:chExt cx="0" cy="0"/>
        </a:xfrm>
      </p:grpSpPr>
      <p:sp>
        <p:nvSpPr>
          <p:cNvPr id="410" name="Google Shape;410;p83"/>
          <p:cNvSpPr txBox="1"/>
          <p:nvPr>
            <p:ph type="title"/>
          </p:nvPr>
        </p:nvSpPr>
        <p:spPr>
          <a:xfrm>
            <a:off x="499800" y="1360350"/>
            <a:ext cx="8144400" cy="20682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12000"/>
              <a:buNone/>
              <a:defRPr b="1" sz="120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411" name="Google Shape;411;p83"/>
          <p:cNvSpPr txBox="1"/>
          <p:nvPr>
            <p:ph idx="2" type="title"/>
          </p:nvPr>
        </p:nvSpPr>
        <p:spPr>
          <a:xfrm>
            <a:off x="2808600" y="3148650"/>
            <a:ext cx="3526800" cy="2799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1300"/>
              <a:buFont typeface="Montserrat Light"/>
              <a:buNone/>
              <a:defRPr sz="1300">
                <a:solidFill>
                  <a:srgbClr val="FFFFFF"/>
                </a:solidFill>
                <a:latin typeface="Montserrat Light"/>
                <a:ea typeface="Montserrat Light"/>
                <a:cs typeface="Montserrat Light"/>
                <a:sym typeface="Montserrat Light"/>
              </a:defRPr>
            </a:lvl1pPr>
            <a:lvl2pPr lvl="1"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2pPr>
            <a:lvl3pPr lvl="2"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3pPr>
            <a:lvl4pPr lvl="3"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4pPr>
            <a:lvl5pPr lvl="4"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5pPr>
            <a:lvl6pPr lvl="5"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6pPr>
            <a:lvl7pPr lvl="6"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7pPr>
            <a:lvl8pPr lvl="7"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8pPr>
            <a:lvl9pPr lvl="8"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CUSTOM">
    <p:bg>
      <p:bgPr>
        <a:blipFill>
          <a:blip r:embed="rId2">
            <a:alphaModFix/>
          </a:blip>
          <a:stretch>
            <a:fillRect/>
          </a:stretch>
        </a:blipFill>
      </p:bgPr>
    </p:bg>
    <p:spTree>
      <p:nvGrpSpPr>
        <p:cNvPr id="412" name="Shape 412"/>
        <p:cNvGrpSpPr/>
        <p:nvPr/>
      </p:nvGrpSpPr>
      <p:grpSpPr>
        <a:xfrm>
          <a:off x="0" y="0"/>
          <a:ext cx="0" cy="0"/>
          <a:chOff x="0" y="0"/>
          <a:chExt cx="0" cy="0"/>
        </a:xfrm>
      </p:grpSpPr>
      <p:sp>
        <p:nvSpPr>
          <p:cNvPr id="413" name="Google Shape;413;p84"/>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414" name="Google Shape;414;p84"/>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415" name="Google Shape;415;p84"/>
          <p:cNvSpPr txBox="1"/>
          <p:nvPr>
            <p:ph type="ctrTitle"/>
          </p:nvPr>
        </p:nvSpPr>
        <p:spPr>
          <a:xfrm>
            <a:off x="457200" y="228600"/>
            <a:ext cx="8229600" cy="794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416" name="Google Shape;416;p84"/>
          <p:cNvSpPr txBox="1"/>
          <p:nvPr>
            <p:ph idx="1" type="body"/>
          </p:nvPr>
        </p:nvSpPr>
        <p:spPr>
          <a:xfrm>
            <a:off x="457200" y="1022700"/>
            <a:ext cx="8229600" cy="3318000"/>
          </a:xfrm>
          <a:prstGeom prst="rect">
            <a:avLst/>
          </a:prstGeom>
          <a:noFill/>
        </p:spPr>
        <p:txBody>
          <a:bodyPr anchorCtr="0" anchor="t" bIns="91425"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hite)">
  <p:cSld name="CUSTOM_7">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85"/>
          <p:cNvSpPr/>
          <p:nvPr/>
        </p:nvSpPr>
        <p:spPr>
          <a:xfrm>
            <a:off x="0" y="0"/>
            <a:ext cx="9144000" cy="4661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419" name="Google Shape;419;p85"/>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420" name="Google Shape;420;p85"/>
          <p:cNvSpPr txBox="1"/>
          <p:nvPr>
            <p:ph type="ctrTitle"/>
          </p:nvPr>
        </p:nvSpPr>
        <p:spPr>
          <a:xfrm>
            <a:off x="457200" y="228600"/>
            <a:ext cx="8229600" cy="794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421" name="Google Shape;421;p85"/>
          <p:cNvSpPr txBox="1"/>
          <p:nvPr>
            <p:ph idx="1" type="body"/>
          </p:nvPr>
        </p:nvSpPr>
        <p:spPr>
          <a:xfrm>
            <a:off x="457200" y="1022700"/>
            <a:ext cx="8229600" cy="3318000"/>
          </a:xfrm>
          <a:prstGeom prst="rect">
            <a:avLst/>
          </a:prstGeom>
          <a:noFill/>
        </p:spPr>
        <p:txBody>
          <a:bodyPr anchorCtr="0" anchor="t" bIns="91425"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5">
    <p:bg>
      <p:bgPr>
        <a:blipFill>
          <a:blip r:embed="rId2">
            <a:alphaModFix/>
          </a:blip>
          <a:stretch>
            <a:fillRect/>
          </a:stretch>
        </a:blipFill>
      </p:bgPr>
    </p:bg>
    <p:spTree>
      <p:nvGrpSpPr>
        <p:cNvPr id="422" name="Shape 422"/>
        <p:cNvGrpSpPr/>
        <p:nvPr/>
      </p:nvGrpSpPr>
      <p:grpSpPr>
        <a:xfrm>
          <a:off x="0" y="0"/>
          <a:ext cx="0" cy="0"/>
          <a:chOff x="0" y="0"/>
          <a:chExt cx="0" cy="0"/>
        </a:xfrm>
      </p:grpSpPr>
      <p:sp>
        <p:nvSpPr>
          <p:cNvPr id="423" name="Google Shape;423;p86"/>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424" name="Google Shape;424;p86"/>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425" name="Google Shape;425;p86"/>
          <p:cNvSpPr txBox="1"/>
          <p:nvPr>
            <p:ph type="ctrTitle"/>
          </p:nvPr>
        </p:nvSpPr>
        <p:spPr>
          <a:xfrm>
            <a:off x="457200" y="606400"/>
            <a:ext cx="8229600" cy="3447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hite)">
  <p:cSld name="CUSTOM_5_1">
    <p:bg>
      <p:bgPr>
        <a:blipFill>
          <a:blip r:embed="rId2">
            <a:alphaModFix/>
          </a:blip>
          <a:stretch>
            <a:fillRect/>
          </a:stretch>
        </a:blipFill>
      </p:bgPr>
    </p:bg>
    <p:spTree>
      <p:nvGrpSpPr>
        <p:cNvPr id="426" name="Shape 426"/>
        <p:cNvGrpSpPr/>
        <p:nvPr/>
      </p:nvGrpSpPr>
      <p:grpSpPr>
        <a:xfrm>
          <a:off x="0" y="0"/>
          <a:ext cx="0" cy="0"/>
          <a:chOff x="0" y="0"/>
          <a:chExt cx="0" cy="0"/>
        </a:xfrm>
      </p:grpSpPr>
      <p:sp>
        <p:nvSpPr>
          <p:cNvPr id="427" name="Google Shape;427;p87"/>
          <p:cNvSpPr/>
          <p:nvPr/>
        </p:nvSpPr>
        <p:spPr>
          <a:xfrm>
            <a:off x="0" y="0"/>
            <a:ext cx="9144000" cy="4661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428" name="Google Shape;428;p87"/>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429" name="Google Shape;429;p87"/>
          <p:cNvSpPr txBox="1"/>
          <p:nvPr>
            <p:ph type="ctrTitle"/>
          </p:nvPr>
        </p:nvSpPr>
        <p:spPr>
          <a:xfrm>
            <a:off x="457200" y="606400"/>
            <a:ext cx="8229600" cy="3447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400"/>
              <a:buFont typeface="Montserrat"/>
              <a:buNone/>
              <a:defRPr b="1" sz="34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left)">
  <p:cSld name="CUSTOM_4">
    <p:bg>
      <p:bgPr>
        <a:blipFill>
          <a:blip r:embed="rId2">
            <a:alphaModFix/>
          </a:blip>
          <a:stretch>
            <a:fillRect/>
          </a:stretch>
        </a:blipFill>
      </p:bgPr>
    </p:bg>
    <p:spTree>
      <p:nvGrpSpPr>
        <p:cNvPr id="430" name="Shape 430"/>
        <p:cNvGrpSpPr/>
        <p:nvPr/>
      </p:nvGrpSpPr>
      <p:grpSpPr>
        <a:xfrm>
          <a:off x="0" y="0"/>
          <a:ext cx="0" cy="0"/>
          <a:chOff x="0" y="0"/>
          <a:chExt cx="0" cy="0"/>
        </a:xfrm>
      </p:grpSpPr>
      <p:sp>
        <p:nvSpPr>
          <p:cNvPr id="431" name="Google Shape;431;p88"/>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432" name="Google Shape;432;p88"/>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433" name="Google Shape;433;p88"/>
          <p:cNvSpPr txBox="1"/>
          <p:nvPr>
            <p:ph type="ctrTitle"/>
          </p:nvPr>
        </p:nvSpPr>
        <p:spPr>
          <a:xfrm>
            <a:off x="457200" y="228600"/>
            <a:ext cx="3886200" cy="1188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34" name="Google Shape;434;p88"/>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88"/>
          <p:cNvSpPr txBox="1"/>
          <p:nvPr>
            <p:ph idx="1" type="body"/>
          </p:nvPr>
        </p:nvSpPr>
        <p:spPr>
          <a:xfrm>
            <a:off x="912400" y="1417320"/>
            <a:ext cx="34338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Merriweather"/>
              <a:buChar char="●"/>
              <a:defRPr sz="1400">
                <a:latin typeface="Merriweather"/>
                <a:ea typeface="Merriweather"/>
                <a:cs typeface="Merriweather"/>
                <a:sym typeface="Merriweather"/>
              </a:defRPr>
            </a:lvl1pPr>
            <a:lvl2pPr indent="-317500" lvl="1" marL="914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2pPr>
            <a:lvl3pPr indent="-317500" lvl="2" marL="1371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3pPr>
            <a:lvl4pPr indent="-317500" lvl="3" marL="18288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4pPr>
            <a:lvl5pPr indent="-317500" lvl="4" marL="22860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5pPr>
            <a:lvl6pPr indent="-317500" lvl="5" marL="27432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6pPr>
            <a:lvl7pPr indent="-317500" lvl="6" marL="3200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7pPr>
            <a:lvl8pPr indent="-317500" lvl="7" marL="3657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8pPr>
            <a:lvl9pPr indent="-317500" lvl="8" marL="4114800" rtl="0">
              <a:lnSpc>
                <a:spcPct val="115000"/>
              </a:lnSpc>
              <a:spcBef>
                <a:spcPts val="1400"/>
              </a:spcBef>
              <a:spcAft>
                <a:spcPts val="1400"/>
              </a:spcAft>
              <a:buSzPts val="1400"/>
              <a:buFont typeface="Merriweather"/>
              <a:buChar char="■"/>
              <a:defRPr>
                <a:latin typeface="Merriweather"/>
                <a:ea typeface="Merriweather"/>
                <a:cs typeface="Merriweather"/>
                <a:sym typeface="Merriweathe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right)">
  <p:cSld name="CUSTOM_4_3">
    <p:bg>
      <p:bgPr>
        <a:blipFill>
          <a:blip r:embed="rId2">
            <a:alphaModFix/>
          </a:blip>
          <a:stretch>
            <a:fillRect/>
          </a:stretch>
        </a:blipFill>
      </p:bgPr>
    </p:bg>
    <p:spTree>
      <p:nvGrpSpPr>
        <p:cNvPr id="436" name="Shape 436"/>
        <p:cNvGrpSpPr/>
        <p:nvPr/>
      </p:nvGrpSpPr>
      <p:grpSpPr>
        <a:xfrm>
          <a:off x="0" y="0"/>
          <a:ext cx="0" cy="0"/>
          <a:chOff x="0" y="0"/>
          <a:chExt cx="0" cy="0"/>
        </a:xfrm>
      </p:grpSpPr>
      <p:sp>
        <p:nvSpPr>
          <p:cNvPr id="437" name="Google Shape;437;p89"/>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438" name="Google Shape;438;p89"/>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439" name="Google Shape;439;p89"/>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440" name="Google Shape;440;p89"/>
          <p:cNvSpPr txBox="1"/>
          <p:nvPr>
            <p:ph type="ctrTitle"/>
          </p:nvPr>
        </p:nvSpPr>
        <p:spPr>
          <a:xfrm>
            <a:off x="4914900" y="228600"/>
            <a:ext cx="3886200" cy="1188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41" name="Google Shape;441;p89"/>
          <p:cNvSpPr txBox="1"/>
          <p:nvPr>
            <p:ph idx="1" type="body"/>
          </p:nvPr>
        </p:nvSpPr>
        <p:spPr>
          <a:xfrm>
            <a:off x="4917700" y="1417325"/>
            <a:ext cx="3540600" cy="12540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Merriweather"/>
              <a:buChar char="●"/>
              <a:defRPr sz="1400">
                <a:latin typeface="Merriweather"/>
                <a:ea typeface="Merriweather"/>
                <a:cs typeface="Merriweather"/>
                <a:sym typeface="Merriweather"/>
              </a:defRPr>
            </a:lvl1pPr>
            <a:lvl2pPr indent="-317500" lvl="1" marL="914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2pPr>
            <a:lvl3pPr indent="-317500" lvl="2" marL="1371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3pPr>
            <a:lvl4pPr indent="-317500" lvl="3" marL="18288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4pPr>
            <a:lvl5pPr indent="-317500" lvl="4" marL="22860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5pPr>
            <a:lvl6pPr indent="-317500" lvl="5" marL="27432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6pPr>
            <a:lvl7pPr indent="-317500" lvl="6" marL="32004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7pPr>
            <a:lvl8pPr indent="-317500" lvl="7" marL="3657600" rtl="0">
              <a:lnSpc>
                <a:spcPct val="115000"/>
              </a:lnSpc>
              <a:spcBef>
                <a:spcPts val="1400"/>
              </a:spcBef>
              <a:spcAft>
                <a:spcPts val="0"/>
              </a:spcAft>
              <a:buSzPts val="1400"/>
              <a:buFont typeface="Merriweather"/>
              <a:buChar char="○"/>
              <a:defRPr>
                <a:latin typeface="Merriweather"/>
                <a:ea typeface="Merriweather"/>
                <a:cs typeface="Merriweather"/>
                <a:sym typeface="Merriweather"/>
              </a:defRPr>
            </a:lvl8pPr>
            <a:lvl9pPr indent="-317500" lvl="8" marL="4114800" rtl="0">
              <a:lnSpc>
                <a:spcPct val="115000"/>
              </a:lnSpc>
              <a:spcBef>
                <a:spcPts val="1400"/>
              </a:spcBef>
              <a:spcAft>
                <a:spcPts val="1400"/>
              </a:spcAft>
              <a:buSzPts val="1400"/>
              <a:buFont typeface="Merriweather"/>
              <a:buChar char="■"/>
              <a:defRPr>
                <a:latin typeface="Merriweather"/>
                <a:ea typeface="Merriweather"/>
                <a:cs typeface="Merriweather"/>
                <a:sym typeface="Merriweather"/>
              </a:defRPr>
            </a:lvl9pPr>
          </a:lstStyle>
          <a:p/>
        </p:txBody>
      </p:sp>
    </p:spTree>
  </p:cSld>
  <p:clrMapOvr>
    <a:masterClrMapping/>
  </p:clrMapOvr>
  <p:extLst>
    <p:ext uri="{DCECCB84-F9BA-43D5-87BE-67443E8EF086}">
      <p15:sldGuideLst>
        <p15:guide id="1" pos="5328">
          <p15:clr>
            <a:srgbClr val="FA7B17"/>
          </p15:clr>
        </p15:guide>
        <p15:guide id="2" pos="2880">
          <p15:clr>
            <a:srgbClr val="FA7B17"/>
          </p15:clr>
        </p15:guide>
        <p15:guide id="3" pos="3096">
          <p15:clr>
            <a:srgbClr val="FA7B17"/>
          </p15:clr>
        </p15:guide>
        <p15:guide id="4" pos="2736">
          <p15:clr>
            <a:srgbClr val="FA7B17"/>
          </p15:clr>
        </p15:guide>
        <p15:guide id="5" pos="288">
          <p15:clr>
            <a:srgbClr val="FA7B17"/>
          </p15:clr>
        </p15:guide>
        <p15:guide id="6" pos="2952">
          <p15:clr>
            <a:srgbClr val="FA7B17"/>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text / ½ image">
  <p:cSld name="CUSTOM_4_2">
    <p:bg>
      <p:bgPr>
        <a:blipFill>
          <a:blip r:embed="rId2">
            <a:alphaModFix/>
          </a:blip>
          <a:stretch>
            <a:fillRect/>
          </a:stretch>
        </a:blipFill>
      </p:bgPr>
    </p:bg>
    <p:spTree>
      <p:nvGrpSpPr>
        <p:cNvPr id="442" name="Shape 442"/>
        <p:cNvGrpSpPr/>
        <p:nvPr/>
      </p:nvGrpSpPr>
      <p:grpSpPr>
        <a:xfrm>
          <a:off x="0" y="0"/>
          <a:ext cx="0" cy="0"/>
          <a:chOff x="0" y="0"/>
          <a:chExt cx="0" cy="0"/>
        </a:xfrm>
      </p:grpSpPr>
      <p:sp>
        <p:nvSpPr>
          <p:cNvPr id="443" name="Google Shape;443;p90"/>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444" name="Google Shape;444;p90"/>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445" name="Google Shape;445;p90"/>
          <p:cNvSpPr txBox="1"/>
          <p:nvPr>
            <p:ph type="ctrTitle"/>
          </p:nvPr>
        </p:nvSpPr>
        <p:spPr>
          <a:xfrm>
            <a:off x="457200" y="228600"/>
            <a:ext cx="38862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46" name="Google Shape;446;p90"/>
          <p:cNvSpPr/>
          <p:nvPr/>
        </p:nvSpPr>
        <p:spPr>
          <a:xfrm>
            <a:off x="456755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90"/>
          <p:cNvSpPr txBox="1"/>
          <p:nvPr>
            <p:ph idx="1" type="body"/>
          </p:nvPr>
        </p:nvSpPr>
        <p:spPr>
          <a:xfrm>
            <a:off x="460000" y="1420200"/>
            <a:ext cx="38862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image / ½ text">
  <p:cSld name="CUSTOM_4_2_2">
    <p:bg>
      <p:bgPr>
        <a:blipFill>
          <a:blip r:embed="rId2">
            <a:alphaModFix/>
          </a:blip>
          <a:stretch>
            <a:fillRect/>
          </a:stretch>
        </a:blipFill>
      </p:bgPr>
    </p:bg>
    <p:spTree>
      <p:nvGrpSpPr>
        <p:cNvPr id="448" name="Shape 448"/>
        <p:cNvGrpSpPr/>
        <p:nvPr/>
      </p:nvGrpSpPr>
      <p:grpSpPr>
        <a:xfrm>
          <a:off x="0" y="0"/>
          <a:ext cx="0" cy="0"/>
          <a:chOff x="0" y="0"/>
          <a:chExt cx="0" cy="0"/>
        </a:xfrm>
      </p:grpSpPr>
      <p:sp>
        <p:nvSpPr>
          <p:cNvPr id="449" name="Google Shape;449;p91"/>
          <p:cNvSpPr/>
          <p:nvPr/>
        </p:nvSpPr>
        <p:spPr>
          <a:xfrm>
            <a:off x="0" y="-75"/>
            <a:ext cx="457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91"/>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451" name="Google Shape;451;p91"/>
          <p:cNvPicPr preferRelativeResize="0"/>
          <p:nvPr/>
        </p:nvPicPr>
        <p:blipFill rotWithShape="1">
          <a:blip r:embed="rId3">
            <a:alphaModFix/>
          </a:blip>
          <a:srcRect b="0" l="0" r="0" t="0"/>
          <a:stretch/>
        </p:blipFill>
        <p:spPr>
          <a:xfrm>
            <a:off x="8284464" y="4806274"/>
            <a:ext cx="647074" cy="186175"/>
          </a:xfrm>
          <a:prstGeom prst="rect">
            <a:avLst/>
          </a:prstGeom>
          <a:noFill/>
          <a:ln>
            <a:noFill/>
          </a:ln>
        </p:spPr>
      </p:pic>
      <p:sp>
        <p:nvSpPr>
          <p:cNvPr id="452" name="Google Shape;452;p91"/>
          <p:cNvSpPr txBox="1"/>
          <p:nvPr>
            <p:ph type="ctrTitle"/>
          </p:nvPr>
        </p:nvSpPr>
        <p:spPr>
          <a:xfrm>
            <a:off x="4914900" y="228600"/>
            <a:ext cx="37719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53" name="Google Shape;453;p91"/>
          <p:cNvSpPr txBox="1"/>
          <p:nvPr>
            <p:ph idx="1" type="body"/>
          </p:nvPr>
        </p:nvSpPr>
        <p:spPr>
          <a:xfrm>
            <a:off x="4914900" y="1420200"/>
            <a:ext cx="37719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guide id="7" pos="3096">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text / ½ image (white)">
  <p:cSld name="CUSTOM_4_2_1">
    <p:bg>
      <p:bgPr>
        <a:blipFill>
          <a:blip r:embed="rId2">
            <a:alphaModFix/>
          </a:blip>
          <a:stretch>
            <a:fillRect/>
          </a:stretch>
        </a:blipFill>
      </p:bgPr>
    </p:bg>
    <p:spTree>
      <p:nvGrpSpPr>
        <p:cNvPr id="454" name="Shape 454"/>
        <p:cNvGrpSpPr/>
        <p:nvPr/>
      </p:nvGrpSpPr>
      <p:grpSpPr>
        <a:xfrm>
          <a:off x="0" y="0"/>
          <a:ext cx="0" cy="0"/>
          <a:chOff x="0" y="0"/>
          <a:chExt cx="0" cy="0"/>
        </a:xfrm>
      </p:grpSpPr>
      <p:sp>
        <p:nvSpPr>
          <p:cNvPr id="455" name="Google Shape;455;p92"/>
          <p:cNvSpPr/>
          <p:nvPr/>
        </p:nvSpPr>
        <p:spPr>
          <a:xfrm flipH="1" rot="10800000">
            <a:off x="0" y="4661400"/>
            <a:ext cx="9144000" cy="48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pic>
        <p:nvPicPr>
          <p:cNvPr id="456" name="Google Shape;456;p92"/>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457" name="Google Shape;457;p92"/>
          <p:cNvSpPr txBox="1"/>
          <p:nvPr>
            <p:ph type="ctrTitle"/>
          </p:nvPr>
        </p:nvSpPr>
        <p:spPr>
          <a:xfrm>
            <a:off x="457200" y="228600"/>
            <a:ext cx="38862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58" name="Google Shape;458;p92"/>
          <p:cNvSpPr/>
          <p:nvPr/>
        </p:nvSpPr>
        <p:spPr>
          <a:xfrm>
            <a:off x="4567550" y="-75"/>
            <a:ext cx="4576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92"/>
          <p:cNvSpPr txBox="1"/>
          <p:nvPr>
            <p:ph idx="1" type="body"/>
          </p:nvPr>
        </p:nvSpPr>
        <p:spPr>
          <a:xfrm>
            <a:off x="460000" y="1420200"/>
            <a:ext cx="38862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½ image / ½ text (white)">
  <p:cSld name="CUSTOM_4_2_2_1">
    <p:bg>
      <p:bgPr>
        <a:blipFill>
          <a:blip r:embed="rId2">
            <a:alphaModFix/>
          </a:blip>
          <a:stretch>
            <a:fillRect/>
          </a:stretch>
        </a:blipFill>
      </p:bgPr>
    </p:bg>
    <p:spTree>
      <p:nvGrpSpPr>
        <p:cNvPr id="460" name="Shape 460"/>
        <p:cNvGrpSpPr/>
        <p:nvPr/>
      </p:nvGrpSpPr>
      <p:grpSpPr>
        <a:xfrm>
          <a:off x="0" y="0"/>
          <a:ext cx="0" cy="0"/>
          <a:chOff x="0" y="0"/>
          <a:chExt cx="0" cy="0"/>
        </a:xfrm>
      </p:grpSpPr>
      <p:sp>
        <p:nvSpPr>
          <p:cNvPr id="461" name="Google Shape;461;p93"/>
          <p:cNvSpPr/>
          <p:nvPr/>
        </p:nvSpPr>
        <p:spPr>
          <a:xfrm flipH="1" rot="10800000">
            <a:off x="0" y="4661400"/>
            <a:ext cx="9144000" cy="485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sp>
        <p:nvSpPr>
          <p:cNvPr id="462" name="Google Shape;462;p93"/>
          <p:cNvSpPr/>
          <p:nvPr/>
        </p:nvSpPr>
        <p:spPr>
          <a:xfrm>
            <a:off x="0" y="-75"/>
            <a:ext cx="4576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3" name="Google Shape;463;p93"/>
          <p:cNvPicPr preferRelativeResize="0"/>
          <p:nvPr/>
        </p:nvPicPr>
        <p:blipFill rotWithShape="1">
          <a:blip r:embed="rId3">
            <a:alphaModFix/>
          </a:blip>
          <a:srcRect b="0" l="0" r="0" t="0"/>
          <a:stretch/>
        </p:blipFill>
        <p:spPr>
          <a:xfrm>
            <a:off x="8284464" y="4806274"/>
            <a:ext cx="647074" cy="186175"/>
          </a:xfrm>
          <a:prstGeom prst="rect">
            <a:avLst/>
          </a:prstGeom>
          <a:noFill/>
          <a:ln>
            <a:noFill/>
          </a:ln>
        </p:spPr>
      </p:pic>
      <p:sp>
        <p:nvSpPr>
          <p:cNvPr id="464" name="Google Shape;464;p93"/>
          <p:cNvSpPr txBox="1"/>
          <p:nvPr>
            <p:ph type="ctrTitle"/>
          </p:nvPr>
        </p:nvSpPr>
        <p:spPr>
          <a:xfrm>
            <a:off x="4914900" y="228600"/>
            <a:ext cx="3771900" cy="1191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4000"/>
              <a:buFont typeface="Montserrat"/>
              <a:buNone/>
              <a:defRPr b="1" sz="40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65" name="Google Shape;465;p93"/>
          <p:cNvSpPr txBox="1"/>
          <p:nvPr>
            <p:ph idx="1" type="body"/>
          </p:nvPr>
        </p:nvSpPr>
        <p:spPr>
          <a:xfrm>
            <a:off x="4914900" y="1420200"/>
            <a:ext cx="3771900" cy="20937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2880">
          <p15:clr>
            <a:srgbClr val="FA7B17"/>
          </p15:clr>
        </p15:guide>
        <p15:guide id="3" pos="3024">
          <p15:clr>
            <a:srgbClr val="FA7B17"/>
          </p15:clr>
        </p15:guide>
        <p15:guide id="4" pos="2736">
          <p15:clr>
            <a:srgbClr val="FA7B17"/>
          </p15:clr>
        </p15:guide>
        <p15:guide id="5" pos="288">
          <p15:clr>
            <a:srgbClr val="FA7B17"/>
          </p15:clr>
        </p15:guide>
        <p15:guide id="6" pos="576">
          <p15:clr>
            <a:srgbClr val="FA7B17"/>
          </p15:clr>
        </p15:guide>
        <p15:guide id="7" pos="3096">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⅓ text / ⅔ image (white)">
  <p:cSld name="CUSTOM_4_2_3">
    <p:bg>
      <p:bgPr>
        <a:blipFill>
          <a:blip r:embed="rId2">
            <a:alphaModFix/>
          </a:blip>
          <a:stretch>
            <a:fillRect/>
          </a:stretch>
        </a:blipFill>
      </p:bgPr>
    </p:bg>
    <p:spTree>
      <p:nvGrpSpPr>
        <p:cNvPr id="466" name="Shape 466"/>
        <p:cNvGrpSpPr/>
        <p:nvPr/>
      </p:nvGrpSpPr>
      <p:grpSpPr>
        <a:xfrm>
          <a:off x="0" y="0"/>
          <a:ext cx="0" cy="0"/>
          <a:chOff x="0" y="0"/>
          <a:chExt cx="0" cy="0"/>
        </a:xfrm>
      </p:grpSpPr>
      <p:sp>
        <p:nvSpPr>
          <p:cNvPr id="467" name="Google Shape;467;p94"/>
          <p:cNvSpPr/>
          <p:nvPr/>
        </p:nvSpPr>
        <p:spPr>
          <a:xfrm>
            <a:off x="0" y="0"/>
            <a:ext cx="3273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8" name="Google Shape;468;p94"/>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469" name="Google Shape;469;p94"/>
          <p:cNvSpPr txBox="1"/>
          <p:nvPr>
            <p:ph type="ctrTitle"/>
          </p:nvPr>
        </p:nvSpPr>
        <p:spPr>
          <a:xfrm>
            <a:off x="457200" y="228600"/>
            <a:ext cx="25908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70" name="Google Shape;470;p94"/>
          <p:cNvSpPr txBox="1"/>
          <p:nvPr>
            <p:ph idx="1" type="body"/>
          </p:nvPr>
        </p:nvSpPr>
        <p:spPr>
          <a:xfrm>
            <a:off x="460000" y="1244700"/>
            <a:ext cx="25908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1920">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⅔ image / ⅓ text (white)">
  <p:cSld name="CUSTOM_4_2_3_1">
    <p:bg>
      <p:bgPr>
        <a:blipFill>
          <a:blip r:embed="rId2">
            <a:alphaModFix/>
          </a:blip>
          <a:stretch>
            <a:fillRect/>
          </a:stretch>
        </a:blipFill>
      </p:bgPr>
    </p:bg>
    <p:spTree>
      <p:nvGrpSpPr>
        <p:cNvPr id="471" name="Shape 471"/>
        <p:cNvGrpSpPr/>
        <p:nvPr/>
      </p:nvGrpSpPr>
      <p:grpSpPr>
        <a:xfrm>
          <a:off x="0" y="0"/>
          <a:ext cx="0" cy="0"/>
          <a:chOff x="0" y="0"/>
          <a:chExt cx="0" cy="0"/>
        </a:xfrm>
      </p:grpSpPr>
      <p:sp>
        <p:nvSpPr>
          <p:cNvPr id="472" name="Google Shape;472;p95"/>
          <p:cNvSpPr/>
          <p:nvPr/>
        </p:nvSpPr>
        <p:spPr>
          <a:xfrm>
            <a:off x="5870400" y="-75"/>
            <a:ext cx="3273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3" name="Google Shape;473;p95"/>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474" name="Google Shape;474;p95"/>
          <p:cNvSpPr txBox="1"/>
          <p:nvPr>
            <p:ph type="ctrTitle"/>
          </p:nvPr>
        </p:nvSpPr>
        <p:spPr>
          <a:xfrm>
            <a:off x="6172200" y="228600"/>
            <a:ext cx="25119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75" name="Google Shape;475;p95"/>
          <p:cNvSpPr txBox="1"/>
          <p:nvPr>
            <p:ph idx="1" type="body"/>
          </p:nvPr>
        </p:nvSpPr>
        <p:spPr>
          <a:xfrm>
            <a:off x="6174915" y="1244700"/>
            <a:ext cx="25119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3888">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⅓ text / ⅔ image">
  <p:cSld name="CUSTOM_4_2_3_2">
    <p:bg>
      <p:bgPr>
        <a:blipFill>
          <a:blip r:embed="rId2">
            <a:alphaModFix/>
          </a:blip>
          <a:stretch>
            <a:fillRect/>
          </a:stretch>
        </a:blipFill>
      </p:bgPr>
    </p:bg>
    <p:spTree>
      <p:nvGrpSpPr>
        <p:cNvPr id="476" name="Shape 476"/>
        <p:cNvGrpSpPr/>
        <p:nvPr/>
      </p:nvGrpSpPr>
      <p:grpSpPr>
        <a:xfrm>
          <a:off x="0" y="0"/>
          <a:ext cx="0" cy="0"/>
          <a:chOff x="0" y="0"/>
          <a:chExt cx="0" cy="0"/>
        </a:xfrm>
      </p:grpSpPr>
      <p:sp>
        <p:nvSpPr>
          <p:cNvPr id="477" name="Google Shape;477;p96"/>
          <p:cNvSpPr/>
          <p:nvPr/>
        </p:nvSpPr>
        <p:spPr>
          <a:xfrm>
            <a:off x="0" y="-75"/>
            <a:ext cx="3273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8" name="Google Shape;478;p96"/>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479" name="Google Shape;479;p96"/>
          <p:cNvSpPr txBox="1"/>
          <p:nvPr>
            <p:ph type="ctrTitle"/>
          </p:nvPr>
        </p:nvSpPr>
        <p:spPr>
          <a:xfrm>
            <a:off x="457200" y="228600"/>
            <a:ext cx="25908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80" name="Google Shape;480;p96"/>
          <p:cNvSpPr txBox="1"/>
          <p:nvPr>
            <p:ph idx="1" type="body"/>
          </p:nvPr>
        </p:nvSpPr>
        <p:spPr>
          <a:xfrm>
            <a:off x="460000" y="1244700"/>
            <a:ext cx="25908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1920">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⅔ image / ⅓ text">
  <p:cSld name="CUSTOM_4_2_3_1_1">
    <p:bg>
      <p:bgPr>
        <a:blipFill>
          <a:blip r:embed="rId2">
            <a:alphaModFix/>
          </a:blip>
          <a:stretch>
            <a:fillRect/>
          </a:stretch>
        </a:blipFill>
      </p:bgPr>
    </p:bg>
    <p:spTree>
      <p:nvGrpSpPr>
        <p:cNvPr id="481" name="Shape 481"/>
        <p:cNvGrpSpPr/>
        <p:nvPr/>
      </p:nvGrpSpPr>
      <p:grpSpPr>
        <a:xfrm>
          <a:off x="0" y="0"/>
          <a:ext cx="0" cy="0"/>
          <a:chOff x="0" y="0"/>
          <a:chExt cx="0" cy="0"/>
        </a:xfrm>
      </p:grpSpPr>
      <p:sp>
        <p:nvSpPr>
          <p:cNvPr id="482" name="Google Shape;482;p97"/>
          <p:cNvSpPr/>
          <p:nvPr/>
        </p:nvSpPr>
        <p:spPr>
          <a:xfrm>
            <a:off x="5870400" y="-75"/>
            <a:ext cx="3273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3" name="Google Shape;483;p97"/>
          <p:cNvPicPr preferRelativeResize="0"/>
          <p:nvPr/>
        </p:nvPicPr>
        <p:blipFill rotWithShape="1">
          <a:blip r:embed="rId3">
            <a:alphaModFix/>
          </a:blip>
          <a:srcRect b="0" l="0" r="0" t="0"/>
          <a:stretch/>
        </p:blipFill>
        <p:spPr>
          <a:xfrm>
            <a:off x="8284464" y="4798295"/>
            <a:ext cx="647074" cy="186175"/>
          </a:xfrm>
          <a:prstGeom prst="rect">
            <a:avLst/>
          </a:prstGeom>
          <a:noFill/>
          <a:ln>
            <a:noFill/>
          </a:ln>
        </p:spPr>
      </p:pic>
      <p:sp>
        <p:nvSpPr>
          <p:cNvPr id="484" name="Google Shape;484;p97"/>
          <p:cNvSpPr txBox="1"/>
          <p:nvPr>
            <p:ph type="ctrTitle"/>
          </p:nvPr>
        </p:nvSpPr>
        <p:spPr>
          <a:xfrm>
            <a:off x="6172200" y="228600"/>
            <a:ext cx="2511900" cy="101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3200"/>
              <a:buFont typeface="Montserrat"/>
              <a:buNone/>
              <a:defRPr b="1" sz="3200">
                <a:latin typeface="Montserrat"/>
                <a:ea typeface="Montserrat"/>
                <a:cs typeface="Montserrat"/>
                <a:sym typeface="Montserrat"/>
              </a:defRPr>
            </a:lvl1pPr>
            <a:lvl2pPr lvl="1" rtl="0">
              <a:spcBef>
                <a:spcPts val="0"/>
              </a:spcBef>
              <a:spcAft>
                <a:spcPts val="0"/>
              </a:spcAft>
              <a:buSzPts val="3400"/>
              <a:buFont typeface="Montserrat"/>
              <a:buNone/>
              <a:defRPr b="1" sz="3400">
                <a:latin typeface="Montserrat"/>
                <a:ea typeface="Montserrat"/>
                <a:cs typeface="Montserrat"/>
                <a:sym typeface="Montserrat"/>
              </a:defRPr>
            </a:lvl2pPr>
            <a:lvl3pPr lvl="2" rtl="0">
              <a:spcBef>
                <a:spcPts val="0"/>
              </a:spcBef>
              <a:spcAft>
                <a:spcPts val="0"/>
              </a:spcAft>
              <a:buSzPts val="3400"/>
              <a:buFont typeface="Montserrat"/>
              <a:buNone/>
              <a:defRPr b="1" sz="3400">
                <a:latin typeface="Montserrat"/>
                <a:ea typeface="Montserrat"/>
                <a:cs typeface="Montserrat"/>
                <a:sym typeface="Montserrat"/>
              </a:defRPr>
            </a:lvl3pPr>
            <a:lvl4pPr lvl="3" rtl="0">
              <a:spcBef>
                <a:spcPts val="0"/>
              </a:spcBef>
              <a:spcAft>
                <a:spcPts val="0"/>
              </a:spcAft>
              <a:buSzPts val="3400"/>
              <a:buFont typeface="Montserrat"/>
              <a:buNone/>
              <a:defRPr b="1" sz="3400">
                <a:latin typeface="Montserrat"/>
                <a:ea typeface="Montserrat"/>
                <a:cs typeface="Montserrat"/>
                <a:sym typeface="Montserrat"/>
              </a:defRPr>
            </a:lvl4pPr>
            <a:lvl5pPr lvl="4" rtl="0">
              <a:spcBef>
                <a:spcPts val="0"/>
              </a:spcBef>
              <a:spcAft>
                <a:spcPts val="0"/>
              </a:spcAft>
              <a:buSzPts val="3400"/>
              <a:buFont typeface="Montserrat"/>
              <a:buNone/>
              <a:defRPr b="1" sz="3400">
                <a:latin typeface="Montserrat"/>
                <a:ea typeface="Montserrat"/>
                <a:cs typeface="Montserrat"/>
                <a:sym typeface="Montserrat"/>
              </a:defRPr>
            </a:lvl5pPr>
            <a:lvl6pPr lvl="5" rtl="0">
              <a:spcBef>
                <a:spcPts val="0"/>
              </a:spcBef>
              <a:spcAft>
                <a:spcPts val="0"/>
              </a:spcAft>
              <a:buSzPts val="3400"/>
              <a:buFont typeface="Montserrat"/>
              <a:buNone/>
              <a:defRPr b="1" sz="3400">
                <a:latin typeface="Montserrat"/>
                <a:ea typeface="Montserrat"/>
                <a:cs typeface="Montserrat"/>
                <a:sym typeface="Montserrat"/>
              </a:defRPr>
            </a:lvl6pPr>
            <a:lvl7pPr lvl="6" rtl="0">
              <a:spcBef>
                <a:spcPts val="0"/>
              </a:spcBef>
              <a:spcAft>
                <a:spcPts val="0"/>
              </a:spcAft>
              <a:buSzPts val="3400"/>
              <a:buFont typeface="Montserrat"/>
              <a:buNone/>
              <a:defRPr b="1" sz="3400">
                <a:latin typeface="Montserrat"/>
                <a:ea typeface="Montserrat"/>
                <a:cs typeface="Montserrat"/>
                <a:sym typeface="Montserrat"/>
              </a:defRPr>
            </a:lvl7pPr>
            <a:lvl8pPr lvl="7" rtl="0">
              <a:spcBef>
                <a:spcPts val="0"/>
              </a:spcBef>
              <a:spcAft>
                <a:spcPts val="0"/>
              </a:spcAft>
              <a:buSzPts val="3400"/>
              <a:buFont typeface="Montserrat"/>
              <a:buNone/>
              <a:defRPr b="1" sz="3400">
                <a:latin typeface="Montserrat"/>
                <a:ea typeface="Montserrat"/>
                <a:cs typeface="Montserrat"/>
                <a:sym typeface="Montserrat"/>
              </a:defRPr>
            </a:lvl8pPr>
            <a:lvl9pPr lvl="8" rtl="0">
              <a:spcBef>
                <a:spcPts val="0"/>
              </a:spcBef>
              <a:spcAft>
                <a:spcPts val="0"/>
              </a:spcAft>
              <a:buSzPts val="3400"/>
              <a:buFont typeface="Montserrat"/>
              <a:buNone/>
              <a:defRPr b="1" sz="3400">
                <a:latin typeface="Montserrat"/>
                <a:ea typeface="Montserrat"/>
                <a:cs typeface="Montserrat"/>
                <a:sym typeface="Montserrat"/>
              </a:defRPr>
            </a:lvl9pPr>
          </a:lstStyle>
          <a:p/>
        </p:txBody>
      </p:sp>
      <p:sp>
        <p:nvSpPr>
          <p:cNvPr id="485" name="Google Shape;485;p97"/>
          <p:cNvSpPr txBox="1"/>
          <p:nvPr>
            <p:ph idx="1" type="body"/>
          </p:nvPr>
        </p:nvSpPr>
        <p:spPr>
          <a:xfrm>
            <a:off x="6174915" y="1244700"/>
            <a:ext cx="2511900" cy="22692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1400"/>
              </a:spcBef>
              <a:spcAft>
                <a:spcPts val="0"/>
              </a:spcAft>
              <a:buSzPts val="1400"/>
              <a:buChar char="○"/>
              <a:defRPr/>
            </a:lvl2pPr>
            <a:lvl3pPr indent="-317500" lvl="2" marL="1371600" rtl="0">
              <a:lnSpc>
                <a:spcPct val="115000"/>
              </a:lnSpc>
              <a:spcBef>
                <a:spcPts val="1400"/>
              </a:spcBef>
              <a:spcAft>
                <a:spcPts val="0"/>
              </a:spcAft>
              <a:buSzPts val="1400"/>
              <a:buChar char="■"/>
              <a:defRPr/>
            </a:lvl3pPr>
            <a:lvl4pPr indent="-317500" lvl="3" marL="1828800" rtl="0">
              <a:lnSpc>
                <a:spcPct val="115000"/>
              </a:lnSpc>
              <a:spcBef>
                <a:spcPts val="1400"/>
              </a:spcBef>
              <a:spcAft>
                <a:spcPts val="0"/>
              </a:spcAft>
              <a:buSzPts val="1400"/>
              <a:buChar char="●"/>
              <a:defRPr/>
            </a:lvl4pPr>
            <a:lvl5pPr indent="-317500" lvl="4" marL="2286000" rtl="0">
              <a:lnSpc>
                <a:spcPct val="115000"/>
              </a:lnSpc>
              <a:spcBef>
                <a:spcPts val="1400"/>
              </a:spcBef>
              <a:spcAft>
                <a:spcPts val="0"/>
              </a:spcAft>
              <a:buSzPts val="1400"/>
              <a:buChar char="○"/>
              <a:defRPr/>
            </a:lvl5pPr>
            <a:lvl6pPr indent="-317500" lvl="5" marL="2743200" rtl="0">
              <a:lnSpc>
                <a:spcPct val="115000"/>
              </a:lnSpc>
              <a:spcBef>
                <a:spcPts val="1400"/>
              </a:spcBef>
              <a:spcAft>
                <a:spcPts val="0"/>
              </a:spcAft>
              <a:buSzPts val="1400"/>
              <a:buChar char="■"/>
              <a:defRPr/>
            </a:lvl6pPr>
            <a:lvl7pPr indent="-317500" lvl="6" marL="3200400" rtl="0">
              <a:lnSpc>
                <a:spcPct val="115000"/>
              </a:lnSpc>
              <a:spcBef>
                <a:spcPts val="1400"/>
              </a:spcBef>
              <a:spcAft>
                <a:spcPts val="0"/>
              </a:spcAft>
              <a:buSzPts val="1400"/>
              <a:buChar char="●"/>
              <a:defRPr/>
            </a:lvl7pPr>
            <a:lvl8pPr indent="-317500" lvl="7" marL="3657600" rtl="0">
              <a:lnSpc>
                <a:spcPct val="115000"/>
              </a:lnSpc>
              <a:spcBef>
                <a:spcPts val="1400"/>
              </a:spcBef>
              <a:spcAft>
                <a:spcPts val="0"/>
              </a:spcAft>
              <a:buSzPts val="1400"/>
              <a:buChar char="○"/>
              <a:defRPr/>
            </a:lvl8pPr>
            <a:lvl9pPr indent="-317500" lvl="8" marL="4114800" rtl="0">
              <a:lnSpc>
                <a:spcPct val="115000"/>
              </a:lnSpc>
              <a:spcBef>
                <a:spcPts val="1400"/>
              </a:spcBef>
              <a:spcAft>
                <a:spcPts val="1400"/>
              </a:spcAft>
              <a:buSzPts val="1400"/>
              <a:buChar char="■"/>
              <a:defRPr/>
            </a:lvl9pPr>
          </a:lstStyle>
          <a:p/>
        </p:txBody>
      </p:sp>
    </p:spTree>
  </p:cSld>
  <p:clrMapOvr>
    <a:masterClrMapping/>
  </p:clrMapOvr>
  <p:extLst>
    <p:ext uri="{DCECCB84-F9BA-43D5-87BE-67443E8EF086}">
      <p15:sldGuideLst>
        <p15:guide id="1" pos="432">
          <p15:clr>
            <a:srgbClr val="FA7B17"/>
          </p15:clr>
        </p15:guide>
        <p15:guide id="2" pos="3888">
          <p15:clr>
            <a:srgbClr val="FA7B17"/>
          </p15:clr>
        </p15:guide>
        <p15:guide id="3" pos="3024">
          <p15:clr>
            <a:srgbClr val="FA7B17"/>
          </p15:clr>
        </p15:guide>
        <p15:guide id="4" pos="2062">
          <p15:clr>
            <a:srgbClr val="FA7B17"/>
          </p15:clr>
        </p15:guide>
        <p15:guide id="5" pos="288">
          <p15:clr>
            <a:srgbClr val="FA7B17"/>
          </p15:clr>
        </p15:guide>
        <p15:guide id="6" pos="576">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chemeClr val="accent2"/>
        </a:solidFill>
      </p:bgPr>
    </p:bg>
    <p:spTree>
      <p:nvGrpSpPr>
        <p:cNvPr id="486" name="Shape 486"/>
        <p:cNvGrpSpPr/>
        <p:nvPr/>
      </p:nvGrpSpPr>
      <p:grpSpPr>
        <a:xfrm>
          <a:off x="0" y="0"/>
          <a:ext cx="0" cy="0"/>
          <a:chOff x="0" y="0"/>
          <a:chExt cx="0" cy="0"/>
        </a:xfrm>
      </p:grpSpPr>
      <p:sp>
        <p:nvSpPr>
          <p:cNvPr id="487" name="Google Shape;487;p98"/>
          <p:cNvSpPr txBox="1"/>
          <p:nvPr>
            <p:ph type="title"/>
          </p:nvPr>
        </p:nvSpPr>
        <p:spPr>
          <a:xfrm>
            <a:off x="499800" y="22854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3200"/>
              <a:buNone/>
              <a:defRPr b="1" sz="32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488" name="Google Shape;488;p98"/>
          <p:cNvSpPr txBox="1"/>
          <p:nvPr>
            <p:ph idx="1" type="subTitle"/>
          </p:nvPr>
        </p:nvSpPr>
        <p:spPr>
          <a:xfrm>
            <a:off x="2299950" y="4033525"/>
            <a:ext cx="4544100" cy="279900"/>
          </a:xfrm>
          <a:prstGeom prst="rect">
            <a:avLst/>
          </a:prstGeom>
        </p:spPr>
        <p:txBody>
          <a:bodyPr anchorCtr="0" anchor="t" bIns="0" lIns="0" spcFirstLastPara="1" rIns="0" wrap="square" tIns="0">
            <a:noAutofit/>
          </a:bodyPr>
          <a:lstStyle>
            <a:lvl1pPr lvl="0" rtl="0" algn="ctr">
              <a:spcBef>
                <a:spcPts val="0"/>
              </a:spcBef>
              <a:spcAft>
                <a:spcPts val="0"/>
              </a:spcAft>
              <a:buNone/>
              <a:defRPr sz="1200">
                <a:solidFill>
                  <a:srgbClr val="FFFFFF"/>
                </a:solidFill>
                <a:latin typeface="Montserrat"/>
                <a:ea typeface="Montserrat"/>
                <a:cs typeface="Montserrat"/>
                <a:sym typeface="Montserrat"/>
              </a:defRPr>
            </a:lvl1pPr>
            <a:lvl2pPr lvl="1" rtl="0" algn="ctr">
              <a:spcBef>
                <a:spcPts val="1600"/>
              </a:spcBef>
              <a:spcAft>
                <a:spcPts val="0"/>
              </a:spcAft>
              <a:buNone/>
              <a:defRPr sz="1200">
                <a:latin typeface="Montserrat"/>
                <a:ea typeface="Montserrat"/>
                <a:cs typeface="Montserrat"/>
                <a:sym typeface="Montserrat"/>
              </a:defRPr>
            </a:lvl2pPr>
            <a:lvl3pPr lvl="2" rtl="0" algn="ctr">
              <a:spcBef>
                <a:spcPts val="1600"/>
              </a:spcBef>
              <a:spcAft>
                <a:spcPts val="0"/>
              </a:spcAft>
              <a:buNone/>
              <a:defRPr sz="1200">
                <a:latin typeface="Montserrat"/>
                <a:ea typeface="Montserrat"/>
                <a:cs typeface="Montserrat"/>
                <a:sym typeface="Montserrat"/>
              </a:defRPr>
            </a:lvl3pPr>
            <a:lvl4pPr lvl="3" rtl="0" algn="ctr">
              <a:spcBef>
                <a:spcPts val="1600"/>
              </a:spcBef>
              <a:spcAft>
                <a:spcPts val="0"/>
              </a:spcAft>
              <a:buNone/>
              <a:defRPr sz="1200">
                <a:latin typeface="Montserrat"/>
                <a:ea typeface="Montserrat"/>
                <a:cs typeface="Montserrat"/>
                <a:sym typeface="Montserrat"/>
              </a:defRPr>
            </a:lvl4pPr>
            <a:lvl5pPr lvl="4" rtl="0" algn="ctr">
              <a:spcBef>
                <a:spcPts val="1600"/>
              </a:spcBef>
              <a:spcAft>
                <a:spcPts val="0"/>
              </a:spcAft>
              <a:buNone/>
              <a:defRPr sz="1200">
                <a:latin typeface="Montserrat"/>
                <a:ea typeface="Montserrat"/>
                <a:cs typeface="Montserrat"/>
                <a:sym typeface="Montserrat"/>
              </a:defRPr>
            </a:lvl5pPr>
            <a:lvl6pPr lvl="5" rtl="0" algn="ctr">
              <a:spcBef>
                <a:spcPts val="1600"/>
              </a:spcBef>
              <a:spcAft>
                <a:spcPts val="0"/>
              </a:spcAft>
              <a:buNone/>
              <a:defRPr sz="1200">
                <a:latin typeface="Montserrat"/>
                <a:ea typeface="Montserrat"/>
                <a:cs typeface="Montserrat"/>
                <a:sym typeface="Montserrat"/>
              </a:defRPr>
            </a:lvl6pPr>
            <a:lvl7pPr lvl="6" rtl="0" algn="ctr">
              <a:spcBef>
                <a:spcPts val="1600"/>
              </a:spcBef>
              <a:spcAft>
                <a:spcPts val="0"/>
              </a:spcAft>
              <a:buNone/>
              <a:defRPr sz="1200">
                <a:latin typeface="Montserrat"/>
                <a:ea typeface="Montserrat"/>
                <a:cs typeface="Montserrat"/>
                <a:sym typeface="Montserrat"/>
              </a:defRPr>
            </a:lvl7pPr>
            <a:lvl8pPr lvl="7" rtl="0" algn="ctr">
              <a:spcBef>
                <a:spcPts val="1600"/>
              </a:spcBef>
              <a:spcAft>
                <a:spcPts val="0"/>
              </a:spcAft>
              <a:buNone/>
              <a:defRPr sz="1200">
                <a:latin typeface="Montserrat"/>
                <a:ea typeface="Montserrat"/>
                <a:cs typeface="Montserrat"/>
                <a:sym typeface="Montserrat"/>
              </a:defRPr>
            </a:lvl8pPr>
            <a:lvl9pPr lvl="8" rtl="0" algn="ctr">
              <a:spcBef>
                <a:spcPts val="1600"/>
              </a:spcBef>
              <a:spcAft>
                <a:spcPts val="1600"/>
              </a:spcAft>
              <a:buNone/>
              <a:defRPr sz="1200">
                <a:latin typeface="Montserrat"/>
                <a:ea typeface="Montserrat"/>
                <a:cs typeface="Montserrat"/>
                <a:sym typeface="Montserrat"/>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ogo Only" type="title">
  <p:cSld name="TITLE">
    <p:bg>
      <p:bgPr>
        <a:solidFill>
          <a:schemeClr val="accent2"/>
        </a:solidFill>
      </p:bgPr>
    </p:bg>
    <p:spTree>
      <p:nvGrpSpPr>
        <p:cNvPr id="492" name="Shape 492"/>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Joint Logo - Dark Background">
  <p:cSld name="TITLE_4">
    <p:bg>
      <p:bgPr>
        <a:solidFill>
          <a:schemeClr val="accent2"/>
        </a:solidFill>
      </p:bgPr>
    </p:bg>
    <p:spTree>
      <p:nvGrpSpPr>
        <p:cNvPr id="493" name="Shape 493"/>
        <p:cNvGrpSpPr/>
        <p:nvPr/>
      </p:nvGrpSpPr>
      <p:grpSpPr>
        <a:xfrm>
          <a:off x="0" y="0"/>
          <a:ext cx="0" cy="0"/>
          <a:chOff x="0" y="0"/>
          <a:chExt cx="0" cy="0"/>
        </a:xfrm>
      </p:grpSpPr>
      <p:sp>
        <p:nvSpPr>
          <p:cNvPr id="494" name="Google Shape;494;p101"/>
          <p:cNvSpPr txBox="1"/>
          <p:nvPr>
            <p:ph type="title"/>
          </p:nvPr>
        </p:nvSpPr>
        <p:spPr>
          <a:xfrm>
            <a:off x="499800" y="29712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2600"/>
              <a:buNone/>
              <a:defRPr b="0" sz="26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3">
    <p:bg>
      <p:bgPr>
        <a:solidFill>
          <a:schemeClr val="accent2"/>
        </a:solidFill>
      </p:bgPr>
    </p:bg>
    <p:spTree>
      <p:nvGrpSpPr>
        <p:cNvPr id="495" name="Shape 495"/>
        <p:cNvGrpSpPr/>
        <p:nvPr/>
      </p:nvGrpSpPr>
      <p:grpSpPr>
        <a:xfrm>
          <a:off x="0" y="0"/>
          <a:ext cx="0" cy="0"/>
          <a:chOff x="0" y="0"/>
          <a:chExt cx="0" cy="0"/>
        </a:xfrm>
      </p:grpSpPr>
      <p:sp>
        <p:nvSpPr>
          <p:cNvPr id="496" name="Google Shape;496;p102"/>
          <p:cNvSpPr txBox="1"/>
          <p:nvPr>
            <p:ph type="title"/>
          </p:nvPr>
        </p:nvSpPr>
        <p:spPr>
          <a:xfrm>
            <a:off x="499800" y="2285400"/>
            <a:ext cx="8144400" cy="572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3200"/>
              <a:buNone/>
              <a:defRPr b="1" sz="32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497" name="Google Shape;497;p102"/>
          <p:cNvSpPr txBox="1"/>
          <p:nvPr>
            <p:ph idx="1" type="subTitle"/>
          </p:nvPr>
        </p:nvSpPr>
        <p:spPr>
          <a:xfrm>
            <a:off x="2299950" y="4033525"/>
            <a:ext cx="4544100" cy="279900"/>
          </a:xfrm>
          <a:prstGeom prst="rect">
            <a:avLst/>
          </a:prstGeom>
        </p:spPr>
        <p:txBody>
          <a:bodyPr anchorCtr="0" anchor="t" bIns="0" lIns="0" spcFirstLastPara="1" rIns="0" wrap="square" tIns="0">
            <a:noAutofit/>
          </a:bodyPr>
          <a:lstStyle>
            <a:lvl1pPr lvl="0" rtl="0" algn="ctr">
              <a:spcBef>
                <a:spcPts val="0"/>
              </a:spcBef>
              <a:spcAft>
                <a:spcPts val="0"/>
              </a:spcAft>
              <a:buNone/>
              <a:defRPr sz="1200">
                <a:solidFill>
                  <a:srgbClr val="FFFFFF"/>
                </a:solidFill>
                <a:latin typeface="Montserrat"/>
                <a:ea typeface="Montserrat"/>
                <a:cs typeface="Montserrat"/>
                <a:sym typeface="Montserrat"/>
              </a:defRPr>
            </a:lvl1pPr>
            <a:lvl2pPr lvl="1" rtl="0" algn="ctr">
              <a:spcBef>
                <a:spcPts val="1600"/>
              </a:spcBef>
              <a:spcAft>
                <a:spcPts val="0"/>
              </a:spcAft>
              <a:buNone/>
              <a:defRPr sz="1200">
                <a:latin typeface="Montserrat"/>
                <a:ea typeface="Montserrat"/>
                <a:cs typeface="Montserrat"/>
                <a:sym typeface="Montserrat"/>
              </a:defRPr>
            </a:lvl2pPr>
            <a:lvl3pPr lvl="2" rtl="0" algn="ctr">
              <a:spcBef>
                <a:spcPts val="1600"/>
              </a:spcBef>
              <a:spcAft>
                <a:spcPts val="0"/>
              </a:spcAft>
              <a:buNone/>
              <a:defRPr sz="1200">
                <a:latin typeface="Montserrat"/>
                <a:ea typeface="Montserrat"/>
                <a:cs typeface="Montserrat"/>
                <a:sym typeface="Montserrat"/>
              </a:defRPr>
            </a:lvl3pPr>
            <a:lvl4pPr lvl="3" rtl="0" algn="ctr">
              <a:spcBef>
                <a:spcPts val="1600"/>
              </a:spcBef>
              <a:spcAft>
                <a:spcPts val="0"/>
              </a:spcAft>
              <a:buNone/>
              <a:defRPr sz="1200">
                <a:latin typeface="Montserrat"/>
                <a:ea typeface="Montserrat"/>
                <a:cs typeface="Montserrat"/>
                <a:sym typeface="Montserrat"/>
              </a:defRPr>
            </a:lvl4pPr>
            <a:lvl5pPr lvl="4" rtl="0" algn="ctr">
              <a:spcBef>
                <a:spcPts val="1600"/>
              </a:spcBef>
              <a:spcAft>
                <a:spcPts val="0"/>
              </a:spcAft>
              <a:buNone/>
              <a:defRPr sz="1200">
                <a:latin typeface="Montserrat"/>
                <a:ea typeface="Montserrat"/>
                <a:cs typeface="Montserrat"/>
                <a:sym typeface="Montserrat"/>
              </a:defRPr>
            </a:lvl5pPr>
            <a:lvl6pPr lvl="5" rtl="0" algn="ctr">
              <a:spcBef>
                <a:spcPts val="1600"/>
              </a:spcBef>
              <a:spcAft>
                <a:spcPts val="0"/>
              </a:spcAft>
              <a:buNone/>
              <a:defRPr sz="1200">
                <a:latin typeface="Montserrat"/>
                <a:ea typeface="Montserrat"/>
                <a:cs typeface="Montserrat"/>
                <a:sym typeface="Montserrat"/>
              </a:defRPr>
            </a:lvl6pPr>
            <a:lvl7pPr lvl="6" rtl="0" algn="ctr">
              <a:spcBef>
                <a:spcPts val="1600"/>
              </a:spcBef>
              <a:spcAft>
                <a:spcPts val="0"/>
              </a:spcAft>
              <a:buNone/>
              <a:defRPr sz="1200">
                <a:latin typeface="Montserrat"/>
                <a:ea typeface="Montserrat"/>
                <a:cs typeface="Montserrat"/>
                <a:sym typeface="Montserrat"/>
              </a:defRPr>
            </a:lvl7pPr>
            <a:lvl8pPr lvl="7" rtl="0" algn="ctr">
              <a:spcBef>
                <a:spcPts val="1600"/>
              </a:spcBef>
              <a:spcAft>
                <a:spcPts val="0"/>
              </a:spcAft>
              <a:buNone/>
              <a:defRPr sz="1200">
                <a:latin typeface="Montserrat"/>
                <a:ea typeface="Montserrat"/>
                <a:cs typeface="Montserrat"/>
                <a:sym typeface="Montserrat"/>
              </a:defRPr>
            </a:lvl8pPr>
            <a:lvl9pPr lvl="8" rtl="0" algn="ctr">
              <a:spcBef>
                <a:spcPts val="1600"/>
              </a:spcBef>
              <a:spcAft>
                <a:spcPts val="1600"/>
              </a:spcAft>
              <a:buNone/>
              <a:defRPr sz="1200">
                <a:latin typeface="Montserrat"/>
                <a:ea typeface="Montserrat"/>
                <a:cs typeface="Montserrat"/>
                <a:sym typeface="Montserrat"/>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st facts">
  <p:cSld name="TITLE_2">
    <p:bg>
      <p:bgPr>
        <a:solidFill>
          <a:schemeClr val="accent2"/>
        </a:solidFill>
      </p:bgPr>
    </p:bg>
    <p:spTree>
      <p:nvGrpSpPr>
        <p:cNvPr id="498" name="Shape 498"/>
        <p:cNvGrpSpPr/>
        <p:nvPr/>
      </p:nvGrpSpPr>
      <p:grpSpPr>
        <a:xfrm>
          <a:off x="0" y="0"/>
          <a:ext cx="0" cy="0"/>
          <a:chOff x="0" y="0"/>
          <a:chExt cx="0" cy="0"/>
        </a:xfrm>
      </p:grpSpPr>
      <p:sp>
        <p:nvSpPr>
          <p:cNvPr id="499" name="Google Shape;499;p103"/>
          <p:cNvSpPr txBox="1"/>
          <p:nvPr>
            <p:ph type="title"/>
          </p:nvPr>
        </p:nvSpPr>
        <p:spPr>
          <a:xfrm>
            <a:off x="499800" y="1360350"/>
            <a:ext cx="8144400" cy="20682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12000"/>
              <a:buNone/>
              <a:defRPr b="1" sz="12000">
                <a:solidFill>
                  <a:srgbClr val="FFFFFF"/>
                </a:solidFill>
              </a:defRPr>
            </a:lvl1pPr>
            <a:lvl2pPr lvl="1" rtl="0" algn="ctr">
              <a:spcBef>
                <a:spcPts val="0"/>
              </a:spcBef>
              <a:spcAft>
                <a:spcPts val="0"/>
              </a:spcAft>
              <a:buClr>
                <a:srgbClr val="FFFFFF"/>
              </a:buClr>
              <a:buSzPts val="3200"/>
              <a:buNone/>
              <a:defRPr b="1" sz="3200">
                <a:solidFill>
                  <a:srgbClr val="FFFFFF"/>
                </a:solidFill>
              </a:defRPr>
            </a:lvl2pPr>
            <a:lvl3pPr lvl="2" rtl="0" algn="ctr">
              <a:spcBef>
                <a:spcPts val="0"/>
              </a:spcBef>
              <a:spcAft>
                <a:spcPts val="0"/>
              </a:spcAft>
              <a:buClr>
                <a:srgbClr val="FFFFFF"/>
              </a:buClr>
              <a:buSzPts val="3200"/>
              <a:buNone/>
              <a:defRPr b="1" sz="3200">
                <a:solidFill>
                  <a:srgbClr val="FFFFFF"/>
                </a:solidFill>
              </a:defRPr>
            </a:lvl3pPr>
            <a:lvl4pPr lvl="3" rtl="0" algn="ctr">
              <a:spcBef>
                <a:spcPts val="0"/>
              </a:spcBef>
              <a:spcAft>
                <a:spcPts val="0"/>
              </a:spcAft>
              <a:buClr>
                <a:srgbClr val="FFFFFF"/>
              </a:buClr>
              <a:buSzPts val="3200"/>
              <a:buNone/>
              <a:defRPr b="1" sz="3200">
                <a:solidFill>
                  <a:srgbClr val="FFFFFF"/>
                </a:solidFill>
              </a:defRPr>
            </a:lvl4pPr>
            <a:lvl5pPr lvl="4" rtl="0" algn="ctr">
              <a:spcBef>
                <a:spcPts val="0"/>
              </a:spcBef>
              <a:spcAft>
                <a:spcPts val="0"/>
              </a:spcAft>
              <a:buClr>
                <a:srgbClr val="FFFFFF"/>
              </a:buClr>
              <a:buSzPts val="3200"/>
              <a:buNone/>
              <a:defRPr b="1" sz="3200">
                <a:solidFill>
                  <a:srgbClr val="FFFFFF"/>
                </a:solidFill>
              </a:defRPr>
            </a:lvl5pPr>
            <a:lvl6pPr lvl="5" rtl="0" algn="ctr">
              <a:spcBef>
                <a:spcPts val="0"/>
              </a:spcBef>
              <a:spcAft>
                <a:spcPts val="0"/>
              </a:spcAft>
              <a:buClr>
                <a:srgbClr val="FFFFFF"/>
              </a:buClr>
              <a:buSzPts val="3200"/>
              <a:buNone/>
              <a:defRPr b="1" sz="3200">
                <a:solidFill>
                  <a:srgbClr val="FFFFFF"/>
                </a:solidFill>
              </a:defRPr>
            </a:lvl6pPr>
            <a:lvl7pPr lvl="6" rtl="0" algn="ctr">
              <a:spcBef>
                <a:spcPts val="0"/>
              </a:spcBef>
              <a:spcAft>
                <a:spcPts val="0"/>
              </a:spcAft>
              <a:buClr>
                <a:srgbClr val="FFFFFF"/>
              </a:buClr>
              <a:buSzPts val="3200"/>
              <a:buNone/>
              <a:defRPr b="1" sz="3200">
                <a:solidFill>
                  <a:srgbClr val="FFFFFF"/>
                </a:solidFill>
              </a:defRPr>
            </a:lvl7pPr>
            <a:lvl8pPr lvl="7" rtl="0" algn="ctr">
              <a:spcBef>
                <a:spcPts val="0"/>
              </a:spcBef>
              <a:spcAft>
                <a:spcPts val="0"/>
              </a:spcAft>
              <a:buClr>
                <a:srgbClr val="FFFFFF"/>
              </a:buClr>
              <a:buSzPts val="3200"/>
              <a:buNone/>
              <a:defRPr b="1" sz="3200">
                <a:solidFill>
                  <a:srgbClr val="FFFFFF"/>
                </a:solidFill>
              </a:defRPr>
            </a:lvl8pPr>
            <a:lvl9pPr lvl="8" rtl="0" algn="ctr">
              <a:spcBef>
                <a:spcPts val="0"/>
              </a:spcBef>
              <a:spcAft>
                <a:spcPts val="0"/>
              </a:spcAft>
              <a:buClr>
                <a:srgbClr val="FFFFFF"/>
              </a:buClr>
              <a:buSzPts val="3200"/>
              <a:buNone/>
              <a:defRPr b="1" sz="3200">
                <a:solidFill>
                  <a:srgbClr val="FFFFFF"/>
                </a:solidFill>
              </a:defRPr>
            </a:lvl9pPr>
          </a:lstStyle>
          <a:p/>
        </p:txBody>
      </p:sp>
      <p:sp>
        <p:nvSpPr>
          <p:cNvPr id="500" name="Google Shape;500;p103"/>
          <p:cNvSpPr txBox="1"/>
          <p:nvPr>
            <p:ph idx="2" type="title"/>
          </p:nvPr>
        </p:nvSpPr>
        <p:spPr>
          <a:xfrm>
            <a:off x="2808600" y="3148650"/>
            <a:ext cx="3526800" cy="2799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1300"/>
              <a:buFont typeface="Montserrat Light"/>
              <a:buNone/>
              <a:defRPr sz="1300">
                <a:solidFill>
                  <a:srgbClr val="FFFFFF"/>
                </a:solidFill>
                <a:latin typeface="Montserrat Light"/>
                <a:ea typeface="Montserrat Light"/>
                <a:cs typeface="Montserrat Light"/>
                <a:sym typeface="Montserrat Light"/>
              </a:defRPr>
            </a:lvl1pPr>
            <a:lvl2pPr lvl="1"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2pPr>
            <a:lvl3pPr lvl="2"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3pPr>
            <a:lvl4pPr lvl="3"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4pPr>
            <a:lvl5pPr lvl="4"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5pPr>
            <a:lvl6pPr lvl="5"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6pPr>
            <a:lvl7pPr lvl="6"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7pPr>
            <a:lvl8pPr lvl="7"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8pPr>
            <a:lvl9pPr lvl="8" rtl="0" algn="ctr">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CUSTOM">
    <p:bg>
      <p:bgPr>
        <a:blipFill>
          <a:blip r:embed="rId2">
            <a:alphaModFix/>
          </a:blip>
          <a:stretch>
            <a:fillRect/>
          </a:stretch>
        </a:blipFill>
      </p:bgPr>
    </p:bg>
    <p:spTree>
      <p:nvGrpSpPr>
        <p:cNvPr id="501" name="Shape 501"/>
        <p:cNvGrpSpPr/>
        <p:nvPr/>
      </p:nvGrpSpPr>
      <p:grpSpPr>
        <a:xfrm>
          <a:off x="0" y="0"/>
          <a:ext cx="0" cy="0"/>
          <a:chOff x="0" y="0"/>
          <a:chExt cx="0" cy="0"/>
        </a:xfrm>
      </p:grpSpPr>
      <p:sp>
        <p:nvSpPr>
          <p:cNvPr id="502" name="Google Shape;502;p104"/>
          <p:cNvSpPr/>
          <p:nvPr/>
        </p:nvSpPr>
        <p:spPr>
          <a:xfrm flipH="1" rot="10800000">
            <a:off x="0" y="4661400"/>
            <a:ext cx="9144000" cy="4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1572B1"/>
              </a:solidFill>
              <a:latin typeface="Lato Light"/>
              <a:ea typeface="Lato Light"/>
              <a:cs typeface="Lato Light"/>
              <a:sym typeface="Lato Light"/>
            </a:endParaRPr>
          </a:p>
        </p:txBody>
      </p:sp>
      <p:pic>
        <p:nvPicPr>
          <p:cNvPr id="503" name="Google Shape;503;p104"/>
          <p:cNvPicPr preferRelativeResize="0"/>
          <p:nvPr/>
        </p:nvPicPr>
        <p:blipFill rotWithShape="1">
          <a:blip r:embed="rId3">
            <a:alphaModFix/>
          </a:blip>
          <a:srcRect b="0" l="0" r="0" t="0"/>
          <a:stretch/>
        </p:blipFill>
        <p:spPr>
          <a:xfrm>
            <a:off x="169418" y="4798295"/>
            <a:ext cx="647074" cy="186175"/>
          </a:xfrm>
          <a:prstGeom prst="rect">
            <a:avLst/>
          </a:prstGeom>
          <a:noFill/>
          <a:ln>
            <a:noFill/>
          </a:ln>
        </p:spPr>
      </p:pic>
      <p:sp>
        <p:nvSpPr>
          <p:cNvPr id="504" name="Google Shape;504;p104"/>
          <p:cNvSpPr txBox="1"/>
          <p:nvPr>
            <p:ph type="ctrTitle"/>
          </p:nvPr>
        </p:nvSpPr>
        <p:spPr>
          <a:xfrm>
            <a:off x="457200" y="228600"/>
            <a:ext cx="8229600" cy="485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400"/>
              <a:buFont typeface="Montserrat"/>
              <a:buNone/>
              <a:defRPr b="1" sz="3400">
                <a:solidFill>
                  <a:schemeClr val="accent1"/>
                </a:solidFill>
                <a:latin typeface="Montserrat"/>
                <a:ea typeface="Montserrat"/>
                <a:cs typeface="Montserrat"/>
                <a:sym typeface="Montserrat"/>
              </a:defRPr>
            </a:lvl9pPr>
          </a:lstStyle>
          <a:p/>
        </p:txBody>
      </p:sp>
      <p:sp>
        <p:nvSpPr>
          <p:cNvPr id="505" name="Google Shape;505;p104"/>
          <p:cNvSpPr txBox="1"/>
          <p:nvPr>
            <p:ph idx="1" type="body"/>
          </p:nvPr>
        </p:nvSpPr>
        <p:spPr>
          <a:xfrm>
            <a:off x="457200" y="870300"/>
            <a:ext cx="8229600" cy="3318000"/>
          </a:xfrm>
          <a:prstGeom prst="rect">
            <a:avLst/>
          </a:prstGeom>
          <a:noFill/>
        </p:spPr>
        <p:txBody>
          <a:bodyPr anchorCtr="0" anchor="t" bIns="91425"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288">
          <p15:clr>
            <a:srgbClr val="FA7B17"/>
          </p15:clr>
        </p15:guide>
        <p15:guide id="4" pos="5472">
          <p15:clr>
            <a:srgbClr val="FA7B17"/>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theme" Target="../theme/theme7.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5" Type="http://schemas.openxmlformats.org/officeDocument/2006/relationships/slideLayout" Target="../slideLayouts/slideLayout50.xml"/><Relationship Id="rId6" Type="http://schemas.openxmlformats.org/officeDocument/2006/relationships/slideLayout" Target="../slideLayouts/slideLayout51.xml"/><Relationship Id="rId29" Type="http://schemas.openxmlformats.org/officeDocument/2006/relationships/slideLayout" Target="../slideLayouts/slideLayout74.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1" Type="http://schemas.openxmlformats.org/officeDocument/2006/relationships/slideLayout" Target="../slideLayouts/slideLayout76.xml"/><Relationship Id="rId30" Type="http://schemas.openxmlformats.org/officeDocument/2006/relationships/slideLayout" Target="../slideLayouts/slideLayout75.xml"/><Relationship Id="rId11" Type="http://schemas.openxmlformats.org/officeDocument/2006/relationships/slideLayout" Target="../slideLayouts/slideLayout56.xml"/><Relationship Id="rId33" Type="http://schemas.openxmlformats.org/officeDocument/2006/relationships/theme" Target="../theme/theme3.xml"/><Relationship Id="rId10" Type="http://schemas.openxmlformats.org/officeDocument/2006/relationships/slideLayout" Target="../slideLayouts/slideLayout55.xml"/><Relationship Id="rId32" Type="http://schemas.openxmlformats.org/officeDocument/2006/relationships/slideLayout" Target="../slideLayouts/slideLayout77.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3" Type="http://schemas.openxmlformats.org/officeDocument/2006/relationships/slideLayout" Target="../slideLayouts/slideLayout90.xml"/><Relationship Id="rId12" Type="http://schemas.openxmlformats.org/officeDocument/2006/relationships/slideLayout" Target="../slideLayouts/slideLayout89.xml"/><Relationship Id="rId15" Type="http://schemas.openxmlformats.org/officeDocument/2006/relationships/slideLayout" Target="../slideLayouts/slideLayout92.xml"/><Relationship Id="rId14" Type="http://schemas.openxmlformats.org/officeDocument/2006/relationships/slideLayout" Target="../slideLayouts/slideLayout91.xml"/><Relationship Id="rId17" Type="http://schemas.openxmlformats.org/officeDocument/2006/relationships/slideLayout" Target="../slideLayouts/slideLayout94.xml"/><Relationship Id="rId16" Type="http://schemas.openxmlformats.org/officeDocument/2006/relationships/slideLayout" Target="../slideLayouts/slideLayout93.xml"/><Relationship Id="rId18"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40" Type="http://schemas.openxmlformats.org/officeDocument/2006/relationships/theme" Target="../theme/theme5.xml"/><Relationship Id="rId20" Type="http://schemas.openxmlformats.org/officeDocument/2006/relationships/slideLayout" Target="../slideLayouts/slideLayout114.xml"/><Relationship Id="rId22" Type="http://schemas.openxmlformats.org/officeDocument/2006/relationships/slideLayout" Target="../slideLayouts/slideLayout116.xml"/><Relationship Id="rId21" Type="http://schemas.openxmlformats.org/officeDocument/2006/relationships/slideLayout" Target="../slideLayouts/slideLayout115.xml"/><Relationship Id="rId24" Type="http://schemas.openxmlformats.org/officeDocument/2006/relationships/slideLayout" Target="../slideLayouts/slideLayout118.xml"/><Relationship Id="rId23" Type="http://schemas.openxmlformats.org/officeDocument/2006/relationships/slideLayout" Target="../slideLayouts/slideLayout117.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26" Type="http://schemas.openxmlformats.org/officeDocument/2006/relationships/slideLayout" Target="../slideLayouts/slideLayout120.xml"/><Relationship Id="rId25" Type="http://schemas.openxmlformats.org/officeDocument/2006/relationships/slideLayout" Target="../slideLayouts/slideLayout119.xml"/><Relationship Id="rId28" Type="http://schemas.openxmlformats.org/officeDocument/2006/relationships/slideLayout" Target="../slideLayouts/slideLayout122.xml"/><Relationship Id="rId27" Type="http://schemas.openxmlformats.org/officeDocument/2006/relationships/slideLayout" Target="../slideLayouts/slideLayout121.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29" Type="http://schemas.openxmlformats.org/officeDocument/2006/relationships/slideLayout" Target="../slideLayouts/slideLayout123.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31" Type="http://schemas.openxmlformats.org/officeDocument/2006/relationships/slideLayout" Target="../slideLayouts/slideLayout125.xml"/><Relationship Id="rId30" Type="http://schemas.openxmlformats.org/officeDocument/2006/relationships/slideLayout" Target="../slideLayouts/slideLayout124.xml"/><Relationship Id="rId11" Type="http://schemas.openxmlformats.org/officeDocument/2006/relationships/slideLayout" Target="../slideLayouts/slideLayout105.xml"/><Relationship Id="rId33" Type="http://schemas.openxmlformats.org/officeDocument/2006/relationships/slideLayout" Target="../slideLayouts/slideLayout127.xml"/><Relationship Id="rId10" Type="http://schemas.openxmlformats.org/officeDocument/2006/relationships/slideLayout" Target="../slideLayouts/slideLayout104.xml"/><Relationship Id="rId32" Type="http://schemas.openxmlformats.org/officeDocument/2006/relationships/slideLayout" Target="../slideLayouts/slideLayout126.xml"/><Relationship Id="rId13" Type="http://schemas.openxmlformats.org/officeDocument/2006/relationships/slideLayout" Target="../slideLayouts/slideLayout107.xml"/><Relationship Id="rId35" Type="http://schemas.openxmlformats.org/officeDocument/2006/relationships/slideLayout" Target="../slideLayouts/slideLayout129.xml"/><Relationship Id="rId12" Type="http://schemas.openxmlformats.org/officeDocument/2006/relationships/slideLayout" Target="../slideLayouts/slideLayout106.xml"/><Relationship Id="rId34" Type="http://schemas.openxmlformats.org/officeDocument/2006/relationships/slideLayout" Target="../slideLayouts/slideLayout128.xml"/><Relationship Id="rId15" Type="http://schemas.openxmlformats.org/officeDocument/2006/relationships/slideLayout" Target="../slideLayouts/slideLayout109.xml"/><Relationship Id="rId37" Type="http://schemas.openxmlformats.org/officeDocument/2006/relationships/slideLayout" Target="../slideLayouts/slideLayout131.xml"/><Relationship Id="rId14" Type="http://schemas.openxmlformats.org/officeDocument/2006/relationships/slideLayout" Target="../slideLayouts/slideLayout108.xml"/><Relationship Id="rId36" Type="http://schemas.openxmlformats.org/officeDocument/2006/relationships/slideLayout" Target="../slideLayouts/slideLayout130.xml"/><Relationship Id="rId17" Type="http://schemas.openxmlformats.org/officeDocument/2006/relationships/slideLayout" Target="../slideLayouts/slideLayout111.xml"/><Relationship Id="rId39" Type="http://schemas.openxmlformats.org/officeDocument/2006/relationships/slideLayout" Target="../slideLayouts/slideLayout133.xml"/><Relationship Id="rId16" Type="http://schemas.openxmlformats.org/officeDocument/2006/relationships/slideLayout" Target="../slideLayouts/slideLayout110.xml"/><Relationship Id="rId38" Type="http://schemas.openxmlformats.org/officeDocument/2006/relationships/slideLayout" Target="../slideLayouts/slideLayout132.xml"/><Relationship Id="rId19" Type="http://schemas.openxmlformats.org/officeDocument/2006/relationships/slideLayout" Target="../slideLayouts/slideLayout113.xml"/><Relationship Id="rId18"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Montserrat"/>
              <a:buChar char="●"/>
              <a:defRPr sz="1800">
                <a:latin typeface="Montserrat"/>
                <a:ea typeface="Montserrat"/>
                <a:cs typeface="Montserrat"/>
                <a:sym typeface="Montserrat"/>
              </a:defRPr>
            </a:lvl1pPr>
            <a:lvl2pPr indent="-317500" lvl="1" marL="914400" rtl="0">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7500" lvl="2" marL="1371600" rtl="0">
              <a:lnSpc>
                <a:spcPct val="115000"/>
              </a:lnSpc>
              <a:spcBef>
                <a:spcPts val="1600"/>
              </a:spcBef>
              <a:spcAft>
                <a:spcPts val="0"/>
              </a:spcAft>
              <a:buSzPts val="1400"/>
              <a:buFont typeface="Montserrat"/>
              <a:buChar char="■"/>
              <a:defRPr>
                <a:latin typeface="Montserrat"/>
                <a:ea typeface="Montserrat"/>
                <a:cs typeface="Montserrat"/>
                <a:sym typeface="Montserrat"/>
              </a:defRPr>
            </a:lvl3pPr>
            <a:lvl4pPr indent="-317500" lvl="3" marL="1828800" rtl="0">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4" name="Shape 244"/>
        <p:cNvGrpSpPr/>
        <p:nvPr/>
      </p:nvGrpSpPr>
      <p:grpSpPr>
        <a:xfrm>
          <a:off x="0" y="0"/>
          <a:ext cx="0" cy="0"/>
          <a:chOff x="0" y="0"/>
          <a:chExt cx="0" cy="0"/>
        </a:xfrm>
      </p:grpSpPr>
      <p:sp>
        <p:nvSpPr>
          <p:cNvPr id="245" name="Google Shape;245;p48"/>
          <p:cNvSpPr txBox="1"/>
          <p:nvPr>
            <p:ph type="title"/>
          </p:nvPr>
        </p:nvSpPr>
        <p:spPr>
          <a:xfrm>
            <a:off x="457200" y="228600"/>
            <a:ext cx="8229600" cy="4611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246" name="Google Shape;246;p48"/>
          <p:cNvSpPr txBox="1"/>
          <p:nvPr>
            <p:ph idx="1" type="body"/>
          </p:nvPr>
        </p:nvSpPr>
        <p:spPr>
          <a:xfrm>
            <a:off x="457200" y="923875"/>
            <a:ext cx="8229600" cy="3416400"/>
          </a:xfrm>
          <a:prstGeom prst="rect">
            <a:avLst/>
          </a:prstGeom>
          <a:noFill/>
          <a:ln>
            <a:noFill/>
          </a:ln>
        </p:spPr>
        <p:txBody>
          <a:bodyPr anchorCtr="0" anchor="t" bIns="0" lIns="0" spcFirstLastPara="1" rIns="0" wrap="square" tIns="0">
            <a:noAutofit/>
          </a:bodyPr>
          <a:lstStyle>
            <a:lvl1pPr indent="-342900" lvl="0" marL="457200">
              <a:lnSpc>
                <a:spcPct val="115000"/>
              </a:lnSpc>
              <a:spcBef>
                <a:spcPts val="0"/>
              </a:spcBef>
              <a:spcAft>
                <a:spcPts val="0"/>
              </a:spcAft>
              <a:buSzPts val="1800"/>
              <a:buFont typeface="Montserrat"/>
              <a:buChar char="●"/>
              <a:defRPr sz="1800">
                <a:latin typeface="Montserrat"/>
                <a:ea typeface="Montserrat"/>
                <a:cs typeface="Montserrat"/>
                <a:sym typeface="Montserrat"/>
              </a:defRPr>
            </a:lvl1pPr>
            <a:lvl2pPr indent="-317500" lvl="1" marL="914400">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7500" lvl="2" marL="1371600">
              <a:lnSpc>
                <a:spcPct val="115000"/>
              </a:lnSpc>
              <a:spcBef>
                <a:spcPts val="1600"/>
              </a:spcBef>
              <a:spcAft>
                <a:spcPts val="0"/>
              </a:spcAft>
              <a:buSzPts val="1400"/>
              <a:buFont typeface="Montserrat"/>
              <a:buChar char="■"/>
              <a:defRPr>
                <a:latin typeface="Montserrat"/>
                <a:ea typeface="Montserrat"/>
                <a:cs typeface="Montserrat"/>
                <a:sym typeface="Montserrat"/>
              </a:defRPr>
            </a:lvl3pPr>
            <a:lvl4pPr indent="-317500" lvl="3" marL="1828800">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144">
          <p15:clr>
            <a:srgbClr val="EA4335"/>
          </p15:clr>
        </p15:guide>
        <p15:guide id="4" orient="horz" pos="293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3" name="Shape 403"/>
        <p:cNvGrpSpPr/>
        <p:nvPr/>
      </p:nvGrpSpPr>
      <p:grpSpPr>
        <a:xfrm>
          <a:off x="0" y="0"/>
          <a:ext cx="0" cy="0"/>
          <a:chOff x="0" y="0"/>
          <a:chExt cx="0" cy="0"/>
        </a:xfrm>
      </p:grpSpPr>
      <p:sp>
        <p:nvSpPr>
          <p:cNvPr id="404" name="Google Shape;404;p81"/>
          <p:cNvSpPr txBox="1"/>
          <p:nvPr>
            <p:ph type="title"/>
          </p:nvPr>
        </p:nvSpPr>
        <p:spPr>
          <a:xfrm>
            <a:off x="457200" y="228600"/>
            <a:ext cx="8229600" cy="5727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405" name="Google Shape;405;p81"/>
          <p:cNvSpPr txBox="1"/>
          <p:nvPr>
            <p:ph idx="1" type="body"/>
          </p:nvPr>
        </p:nvSpPr>
        <p:spPr>
          <a:xfrm>
            <a:off x="457200" y="1152475"/>
            <a:ext cx="8229600" cy="3416400"/>
          </a:xfrm>
          <a:prstGeom prst="rect">
            <a:avLst/>
          </a:prstGeom>
          <a:noFill/>
          <a:ln>
            <a:noFill/>
          </a:ln>
        </p:spPr>
        <p:txBody>
          <a:bodyPr anchorCtr="0" anchor="t" bIns="0" lIns="0" spcFirstLastPara="1" rIns="0" wrap="square" tIns="0">
            <a:noAutofit/>
          </a:bodyPr>
          <a:lstStyle>
            <a:lvl1pPr indent="-342900" lvl="0" marL="457200" rtl="0">
              <a:lnSpc>
                <a:spcPct val="115000"/>
              </a:lnSpc>
              <a:spcBef>
                <a:spcPts val="0"/>
              </a:spcBef>
              <a:spcAft>
                <a:spcPts val="0"/>
              </a:spcAft>
              <a:buSzPts val="1800"/>
              <a:buFont typeface="Montserrat"/>
              <a:buChar char="●"/>
              <a:defRPr sz="1800">
                <a:latin typeface="Montserrat"/>
                <a:ea typeface="Montserrat"/>
                <a:cs typeface="Montserrat"/>
                <a:sym typeface="Montserrat"/>
              </a:defRPr>
            </a:lvl1pPr>
            <a:lvl2pPr indent="-317500" lvl="1" marL="914400" rtl="0">
              <a:lnSpc>
                <a:spcPct val="115000"/>
              </a:lnSpc>
              <a:spcBef>
                <a:spcPts val="1600"/>
              </a:spcBef>
              <a:spcAft>
                <a:spcPts val="0"/>
              </a:spcAft>
              <a:buSzPts val="1400"/>
              <a:buFont typeface="Montserrat"/>
              <a:buChar char="○"/>
              <a:defRPr sz="1400">
                <a:latin typeface="Montserrat"/>
                <a:ea typeface="Montserrat"/>
                <a:cs typeface="Montserrat"/>
                <a:sym typeface="Montserrat"/>
              </a:defRPr>
            </a:lvl2pPr>
            <a:lvl3pPr indent="-317500" lvl="2" marL="1371600" rtl="0">
              <a:lnSpc>
                <a:spcPct val="115000"/>
              </a:lnSpc>
              <a:spcBef>
                <a:spcPts val="1600"/>
              </a:spcBef>
              <a:spcAft>
                <a:spcPts val="0"/>
              </a:spcAft>
              <a:buSzPts val="1400"/>
              <a:buFont typeface="Montserrat"/>
              <a:buChar char="■"/>
              <a:defRPr sz="1400">
                <a:latin typeface="Montserrat"/>
                <a:ea typeface="Montserrat"/>
                <a:cs typeface="Montserrat"/>
                <a:sym typeface="Montserrat"/>
              </a:defRPr>
            </a:lvl3pPr>
            <a:lvl4pPr indent="-317500" lvl="3" marL="1828800" rtl="0">
              <a:lnSpc>
                <a:spcPct val="115000"/>
              </a:lnSpc>
              <a:spcBef>
                <a:spcPts val="1600"/>
              </a:spcBef>
              <a:spcAft>
                <a:spcPts val="0"/>
              </a:spcAft>
              <a:buSzPts val="1400"/>
              <a:buFont typeface="Montserrat"/>
              <a:buChar char="●"/>
              <a:defRPr sz="1400">
                <a:latin typeface="Montserrat"/>
                <a:ea typeface="Montserrat"/>
                <a:cs typeface="Montserrat"/>
                <a:sym typeface="Montserrat"/>
              </a:defRPr>
            </a:lvl4pPr>
            <a:lvl5pPr indent="-317500" lvl="4" marL="2286000" rtl="0">
              <a:lnSpc>
                <a:spcPct val="115000"/>
              </a:lnSpc>
              <a:spcBef>
                <a:spcPts val="1600"/>
              </a:spcBef>
              <a:spcAft>
                <a:spcPts val="0"/>
              </a:spcAft>
              <a:buSzPts val="1400"/>
              <a:buFont typeface="Montserrat"/>
              <a:buChar char="○"/>
              <a:defRPr sz="1400">
                <a:latin typeface="Montserrat"/>
                <a:ea typeface="Montserrat"/>
                <a:cs typeface="Montserrat"/>
                <a:sym typeface="Montserrat"/>
              </a:defRPr>
            </a:lvl5pPr>
            <a:lvl6pPr indent="-317500" lvl="5" marL="2743200" rtl="0">
              <a:lnSpc>
                <a:spcPct val="115000"/>
              </a:lnSpc>
              <a:spcBef>
                <a:spcPts val="1600"/>
              </a:spcBef>
              <a:spcAft>
                <a:spcPts val="0"/>
              </a:spcAft>
              <a:buSzPts val="1400"/>
              <a:buFont typeface="Montserrat"/>
              <a:buChar char="■"/>
              <a:defRPr sz="1400">
                <a:latin typeface="Montserrat"/>
                <a:ea typeface="Montserrat"/>
                <a:cs typeface="Montserrat"/>
                <a:sym typeface="Montserrat"/>
              </a:defRPr>
            </a:lvl6pPr>
            <a:lvl7pPr indent="-317500" lvl="6" marL="3200400" rtl="0">
              <a:lnSpc>
                <a:spcPct val="115000"/>
              </a:lnSpc>
              <a:spcBef>
                <a:spcPts val="1600"/>
              </a:spcBef>
              <a:spcAft>
                <a:spcPts val="0"/>
              </a:spcAft>
              <a:buSzPts val="1400"/>
              <a:buFont typeface="Montserrat"/>
              <a:buChar char="●"/>
              <a:defRPr sz="1400">
                <a:latin typeface="Montserrat"/>
                <a:ea typeface="Montserrat"/>
                <a:cs typeface="Montserrat"/>
                <a:sym typeface="Montserrat"/>
              </a:defRPr>
            </a:lvl7pPr>
            <a:lvl8pPr indent="-317500" lvl="7" marL="3657600" rtl="0">
              <a:lnSpc>
                <a:spcPct val="115000"/>
              </a:lnSpc>
              <a:spcBef>
                <a:spcPts val="1600"/>
              </a:spcBef>
              <a:spcAft>
                <a:spcPts val="0"/>
              </a:spcAft>
              <a:buSzPts val="1400"/>
              <a:buFont typeface="Montserrat"/>
              <a:buChar char="○"/>
              <a:defRPr sz="1400">
                <a:latin typeface="Montserrat"/>
                <a:ea typeface="Montserrat"/>
                <a:cs typeface="Montserrat"/>
                <a:sym typeface="Montserrat"/>
              </a:defRPr>
            </a:lvl8pPr>
            <a:lvl9pPr indent="-317500" lvl="8" marL="4114800" rtl="0">
              <a:lnSpc>
                <a:spcPct val="115000"/>
              </a:lnSpc>
              <a:spcBef>
                <a:spcPts val="1600"/>
              </a:spcBef>
              <a:spcAft>
                <a:spcPts val="1600"/>
              </a:spcAft>
              <a:buSzPts val="1400"/>
              <a:buFont typeface="Montserrat"/>
              <a:buChar char="■"/>
              <a:defRPr sz="1400">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144">
          <p15:clr>
            <a:srgbClr val="EA4335"/>
          </p15:clr>
        </p15:guide>
        <p15:guide id="4" orient="horz" pos="2936">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89" name="Shape 489"/>
        <p:cNvGrpSpPr/>
        <p:nvPr/>
      </p:nvGrpSpPr>
      <p:grpSpPr>
        <a:xfrm>
          <a:off x="0" y="0"/>
          <a:ext cx="0" cy="0"/>
          <a:chOff x="0" y="0"/>
          <a:chExt cx="0" cy="0"/>
        </a:xfrm>
      </p:grpSpPr>
      <p:sp>
        <p:nvSpPr>
          <p:cNvPr id="490" name="Google Shape;490;p99"/>
          <p:cNvSpPr txBox="1"/>
          <p:nvPr>
            <p:ph type="title"/>
          </p:nvPr>
        </p:nvSpPr>
        <p:spPr>
          <a:xfrm>
            <a:off x="457200" y="228600"/>
            <a:ext cx="8229600" cy="4611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491" name="Google Shape;491;p99"/>
          <p:cNvSpPr txBox="1"/>
          <p:nvPr>
            <p:ph idx="1" type="body"/>
          </p:nvPr>
        </p:nvSpPr>
        <p:spPr>
          <a:xfrm>
            <a:off x="457200" y="923875"/>
            <a:ext cx="8229600" cy="3416400"/>
          </a:xfrm>
          <a:prstGeom prst="rect">
            <a:avLst/>
          </a:prstGeom>
          <a:noFill/>
          <a:ln>
            <a:noFill/>
          </a:ln>
        </p:spPr>
        <p:txBody>
          <a:bodyPr anchorCtr="0" anchor="t" bIns="0" lIns="0" spcFirstLastPara="1" rIns="0" wrap="square" tIns="0">
            <a:noAutofit/>
          </a:bodyPr>
          <a:lstStyle>
            <a:lvl1pPr indent="-342900" lvl="0" marL="457200" rtl="0">
              <a:lnSpc>
                <a:spcPct val="115000"/>
              </a:lnSpc>
              <a:spcBef>
                <a:spcPts val="0"/>
              </a:spcBef>
              <a:spcAft>
                <a:spcPts val="0"/>
              </a:spcAft>
              <a:buSzPts val="1800"/>
              <a:buFont typeface="Montserrat"/>
              <a:buChar char="●"/>
              <a:defRPr sz="1800">
                <a:latin typeface="Montserrat"/>
                <a:ea typeface="Montserrat"/>
                <a:cs typeface="Montserrat"/>
                <a:sym typeface="Montserrat"/>
              </a:defRPr>
            </a:lvl1pPr>
            <a:lvl2pPr indent="-317500" lvl="1" marL="914400" rtl="0">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7500" lvl="2" marL="1371600" rtl="0">
              <a:lnSpc>
                <a:spcPct val="115000"/>
              </a:lnSpc>
              <a:spcBef>
                <a:spcPts val="1600"/>
              </a:spcBef>
              <a:spcAft>
                <a:spcPts val="0"/>
              </a:spcAft>
              <a:buSzPts val="1400"/>
              <a:buFont typeface="Montserrat"/>
              <a:buChar char="■"/>
              <a:defRPr>
                <a:latin typeface="Montserrat"/>
                <a:ea typeface="Montserrat"/>
                <a:cs typeface="Montserrat"/>
                <a:sym typeface="Montserrat"/>
              </a:defRPr>
            </a:lvl3pPr>
            <a:lvl4pPr indent="-317500" lvl="3" marL="1828800" rtl="0">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144">
          <p15:clr>
            <a:srgbClr val="EA4335"/>
          </p15:clr>
        </p15:guide>
        <p15:guide id="4" orient="horz" pos="2936">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8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2.jpg"/><Relationship Id="rId4" Type="http://schemas.openxmlformats.org/officeDocument/2006/relationships/image" Target="../media/image1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0.xml"/><Relationship Id="rId3" Type="http://schemas.openxmlformats.org/officeDocument/2006/relationships/image" Target="../media/image1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11.xml"/><Relationship Id="rId3" Type="http://schemas.openxmlformats.org/officeDocument/2006/relationships/image" Target="../media/image140.png"/><Relationship Id="rId4" Type="http://schemas.openxmlformats.org/officeDocument/2006/relationships/image" Target="../media/image128.png"/><Relationship Id="rId5" Type="http://schemas.openxmlformats.org/officeDocument/2006/relationships/image" Target="../media/image1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117.png"/><Relationship Id="rId4" Type="http://schemas.openxmlformats.org/officeDocument/2006/relationships/image" Target="../media/image1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xml"/><Relationship Id="rId3"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0.png"/><Relationship Id="rId5" Type="http://schemas.openxmlformats.org/officeDocument/2006/relationships/image" Target="../media/image95.png"/><Relationship Id="rId6" Type="http://schemas.openxmlformats.org/officeDocument/2006/relationships/image" Target="../media/image94.png"/><Relationship Id="rId7" Type="http://schemas.openxmlformats.org/officeDocument/2006/relationships/image" Target="../media/image98.png"/><Relationship Id="rId8" Type="http://schemas.openxmlformats.org/officeDocument/2006/relationships/image" Target="../media/image104.png"/><Relationship Id="rId11" Type="http://schemas.openxmlformats.org/officeDocument/2006/relationships/image" Target="../media/image99.png"/><Relationship Id="rId10"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xml"/><Relationship Id="rId3" Type="http://schemas.openxmlformats.org/officeDocument/2006/relationships/image" Target="../media/image141.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xml"/><Relationship Id="rId3" Type="http://schemas.openxmlformats.org/officeDocument/2006/relationships/image" Target="../media/image1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xml"/><Relationship Id="rId3" Type="http://schemas.openxmlformats.org/officeDocument/2006/relationships/image" Target="../media/image111.png"/><Relationship Id="rId4" Type="http://schemas.openxmlformats.org/officeDocument/2006/relationships/image" Target="../media/image110.png"/><Relationship Id="rId5" Type="http://schemas.openxmlformats.org/officeDocument/2006/relationships/image" Target="../media/image1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xml"/><Relationship Id="rId3" Type="http://schemas.openxmlformats.org/officeDocument/2006/relationships/image" Target="../media/image138.png"/><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xml"/><Relationship Id="rId3" Type="http://schemas.openxmlformats.org/officeDocument/2006/relationships/image" Target="../media/image107.jpg"/><Relationship Id="rId4" Type="http://schemas.openxmlformats.org/officeDocument/2006/relationships/image" Target="../media/image109.png"/><Relationship Id="rId9" Type="http://schemas.openxmlformats.org/officeDocument/2006/relationships/image" Target="../media/image130.png"/><Relationship Id="rId5" Type="http://schemas.openxmlformats.org/officeDocument/2006/relationships/image" Target="../media/image108.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14.png"/><Relationship Id="rId11" Type="http://schemas.openxmlformats.org/officeDocument/2006/relationships/image" Target="../media/image112.png"/><Relationship Id="rId10" Type="http://schemas.openxmlformats.org/officeDocument/2006/relationships/image" Target="../media/image134.png"/><Relationship Id="rId13" Type="http://schemas.openxmlformats.org/officeDocument/2006/relationships/image" Target="../media/image123.png"/><Relationship Id="rId12" Type="http://schemas.openxmlformats.org/officeDocument/2006/relationships/image" Target="../media/image113.png"/><Relationship Id="rId15" Type="http://schemas.openxmlformats.org/officeDocument/2006/relationships/image" Target="../media/image119.png"/><Relationship Id="rId14" Type="http://schemas.openxmlformats.org/officeDocument/2006/relationships/image" Target="../media/image1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8.xml"/><Relationship Id="rId3" Type="http://schemas.openxmlformats.org/officeDocument/2006/relationships/image" Target="../media/image118.png"/><Relationship Id="rId4" Type="http://schemas.openxmlformats.org/officeDocument/2006/relationships/image" Target="../media/image121.png"/><Relationship Id="rId5" Type="http://schemas.openxmlformats.org/officeDocument/2006/relationships/image" Target="../media/image124.png"/><Relationship Id="rId6" Type="http://schemas.openxmlformats.org/officeDocument/2006/relationships/image" Target="../media/image1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9.xml"/><Relationship Id="rId3" Type="http://schemas.openxmlformats.org/officeDocument/2006/relationships/image" Target="../media/image117.png"/><Relationship Id="rId4" Type="http://schemas.openxmlformats.org/officeDocument/2006/relationships/image" Target="../media/image119.png"/><Relationship Id="rId5" Type="http://schemas.openxmlformats.org/officeDocument/2006/relationships/hyperlink" Target="http://drive.google.com/file/d/19JROldYKaVzFAzB9De_Hwk2dKh54Vqc4/view" TargetMode="External"/><Relationship Id="rId6"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1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687" name="Google Shape;687;p141"/>
          <p:cNvSpPr txBox="1"/>
          <p:nvPr>
            <p:ph idx="1" type="subTitle"/>
          </p:nvPr>
        </p:nvSpPr>
        <p:spPr>
          <a:xfrm>
            <a:off x="2047725" y="2499300"/>
            <a:ext cx="3188100" cy="5829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n" sz="1900">
                <a:solidFill>
                  <a:schemeClr val="lt1"/>
                </a:solidFill>
                <a:latin typeface="Rubik"/>
                <a:ea typeface="Rubik"/>
                <a:cs typeface="Rubik"/>
                <a:sym typeface="Rubik"/>
              </a:rPr>
              <a:t>אורן אללוף</a:t>
            </a:r>
            <a:br>
              <a:rPr lang="en" sz="1900">
                <a:solidFill>
                  <a:schemeClr val="lt1"/>
                </a:solidFill>
                <a:latin typeface="Rubik"/>
                <a:ea typeface="Rubik"/>
                <a:cs typeface="Rubik"/>
                <a:sym typeface="Rubik"/>
              </a:rPr>
            </a:br>
            <a:r>
              <a:rPr lang="en" sz="1900">
                <a:solidFill>
                  <a:schemeClr val="lt1"/>
                </a:solidFill>
                <a:latin typeface="Rubik"/>
                <a:ea typeface="Rubik"/>
                <a:cs typeface="Rubik"/>
                <a:sym typeface="Rubik"/>
              </a:rPr>
              <a:t>מנהל פעילות עסקית בישראל</a:t>
            </a:r>
            <a:endParaRPr sz="1900">
              <a:solidFill>
                <a:schemeClr val="lt1"/>
              </a:solidFill>
              <a:latin typeface="Rubik"/>
              <a:ea typeface="Rubik"/>
              <a:cs typeface="Rubik"/>
              <a:sym typeface="Rubik"/>
            </a:endParaRPr>
          </a:p>
        </p:txBody>
      </p:sp>
      <p:sp>
        <p:nvSpPr>
          <p:cNvPr id="688" name="Google Shape;688;p141"/>
          <p:cNvSpPr txBox="1"/>
          <p:nvPr>
            <p:ph type="title"/>
          </p:nvPr>
        </p:nvSpPr>
        <p:spPr>
          <a:xfrm>
            <a:off x="153175" y="1328700"/>
            <a:ext cx="5127600" cy="1246800"/>
          </a:xfrm>
          <a:prstGeom prst="rect">
            <a:avLst/>
          </a:prstGeom>
        </p:spPr>
        <p:txBody>
          <a:bodyPr anchorCtr="0" anchor="ctr" bIns="91425" lIns="91425" spcFirstLastPara="1" rIns="91425" wrap="square" tIns="91425">
            <a:noAutofit/>
          </a:bodyPr>
          <a:lstStyle/>
          <a:p>
            <a:pPr indent="0" lvl="0" marL="0" rtl="0" algn="r">
              <a:lnSpc>
                <a:spcPct val="90000"/>
              </a:lnSpc>
              <a:spcBef>
                <a:spcPts val="0"/>
              </a:spcBef>
              <a:spcAft>
                <a:spcPts val="0"/>
              </a:spcAft>
              <a:buNone/>
            </a:pPr>
            <a:r>
              <a:rPr b="0" lang="en" sz="3050">
                <a:solidFill>
                  <a:srgbClr val="EF5223"/>
                </a:solidFill>
                <a:latin typeface="Rubik Light"/>
                <a:ea typeface="Rubik Light"/>
                <a:cs typeface="Rubik Light"/>
                <a:sym typeface="Rubik Light"/>
              </a:rPr>
              <a:t>:משנים את חוויית הנסיעה</a:t>
            </a:r>
            <a:endParaRPr b="0" sz="3050">
              <a:solidFill>
                <a:srgbClr val="EF5223"/>
              </a:solidFill>
              <a:latin typeface="Rubik Light"/>
              <a:ea typeface="Rubik Light"/>
              <a:cs typeface="Rubik Light"/>
              <a:sym typeface="Rubik Light"/>
            </a:endParaRPr>
          </a:p>
          <a:p>
            <a:pPr indent="0" lvl="0" marL="0" rtl="0" algn="r">
              <a:lnSpc>
                <a:spcPct val="90000"/>
              </a:lnSpc>
              <a:spcBef>
                <a:spcPts val="0"/>
              </a:spcBef>
              <a:spcAft>
                <a:spcPts val="0"/>
              </a:spcAft>
              <a:buNone/>
            </a:pPr>
            <a:r>
              <a:rPr b="0" lang="en" sz="3050">
                <a:solidFill>
                  <a:schemeClr val="lt1"/>
                </a:solidFill>
                <a:latin typeface="Rubik Light"/>
                <a:ea typeface="Rubik Light"/>
                <a:cs typeface="Rubik Light"/>
                <a:sym typeface="Rubik Light"/>
              </a:rPr>
              <a:t>תחבורה על פי דרישה בישראל</a:t>
            </a:r>
            <a:endParaRPr b="0" sz="3050">
              <a:solidFill>
                <a:schemeClr val="lt1"/>
              </a:solidFill>
              <a:latin typeface="Rubik Light"/>
              <a:ea typeface="Rubik Light"/>
              <a:cs typeface="Rubik Light"/>
              <a:sym typeface="Rubik Light"/>
            </a:endParaRPr>
          </a:p>
        </p:txBody>
      </p:sp>
      <p:pic>
        <p:nvPicPr>
          <p:cNvPr id="689" name="Google Shape;689;p141"/>
          <p:cNvPicPr preferRelativeResize="0"/>
          <p:nvPr/>
        </p:nvPicPr>
        <p:blipFill>
          <a:blip r:embed="rId4">
            <a:alphaModFix/>
          </a:blip>
          <a:stretch>
            <a:fillRect/>
          </a:stretch>
        </p:blipFill>
        <p:spPr>
          <a:xfrm>
            <a:off x="274100" y="4414300"/>
            <a:ext cx="1483399" cy="430525"/>
          </a:xfrm>
          <a:prstGeom prst="rect">
            <a:avLst/>
          </a:prstGeom>
          <a:noFill/>
          <a:ln>
            <a:noFill/>
          </a:ln>
        </p:spPr>
      </p:pic>
      <p:sp>
        <p:nvSpPr>
          <p:cNvPr id="690" name="Google Shape;690;p141"/>
          <p:cNvSpPr txBox="1"/>
          <p:nvPr/>
        </p:nvSpPr>
        <p:spPr>
          <a:xfrm>
            <a:off x="274100" y="4768625"/>
            <a:ext cx="81828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FFFFFF"/>
                </a:solidFill>
                <a:latin typeface="Montserrat"/>
                <a:ea typeface="Montserrat"/>
                <a:cs typeface="Montserrat"/>
                <a:sym typeface="Montserrat"/>
              </a:rPr>
              <a:t>Moovit, an Intel company, offers leading Mobility as a Service (MaaS) solutions and the world’s #1 urban mobility app</a:t>
            </a:r>
            <a:endParaRPr sz="2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50"/>
          <p:cNvSpPr txBox="1"/>
          <p:nvPr>
            <p:ph type="title"/>
          </p:nvPr>
        </p:nvSpPr>
        <p:spPr>
          <a:xfrm>
            <a:off x="514350" y="228600"/>
            <a:ext cx="8172600" cy="74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400"/>
              <a:t>The Clear </a:t>
            </a:r>
            <a:r>
              <a:rPr lang="en" sz="3400"/>
              <a:t>Choice</a:t>
            </a:r>
            <a:r>
              <a:rPr lang="en" sz="3400"/>
              <a:t> for Global Leaders</a:t>
            </a:r>
            <a:endParaRPr sz="3400"/>
          </a:p>
        </p:txBody>
      </p:sp>
      <p:pic>
        <p:nvPicPr>
          <p:cNvPr id="847" name="Google Shape;847;p150"/>
          <p:cNvPicPr preferRelativeResize="0"/>
          <p:nvPr/>
        </p:nvPicPr>
        <p:blipFill rotWithShape="1">
          <a:blip r:embed="rId3">
            <a:alphaModFix/>
          </a:blip>
          <a:srcRect b="6864" l="0" r="0" t="0"/>
          <a:stretch/>
        </p:blipFill>
        <p:spPr>
          <a:xfrm>
            <a:off x="1390150" y="804325"/>
            <a:ext cx="6363700" cy="36724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51"/>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853" name="Google Shape;853;p151"/>
          <p:cNvPicPr preferRelativeResize="0"/>
          <p:nvPr/>
        </p:nvPicPr>
        <p:blipFill rotWithShape="1">
          <a:blip r:embed="rId3">
            <a:alphaModFix/>
          </a:blip>
          <a:srcRect b="0" l="79" r="79" t="0"/>
          <a:stretch/>
        </p:blipFill>
        <p:spPr>
          <a:xfrm>
            <a:off x="1" y="0"/>
            <a:ext cx="9143995" cy="5143501"/>
          </a:xfrm>
          <a:prstGeom prst="rect">
            <a:avLst/>
          </a:prstGeom>
          <a:solidFill>
            <a:schemeClr val="dk1"/>
          </a:solidFill>
          <a:ln>
            <a:noFill/>
          </a:ln>
        </p:spPr>
      </p:pic>
      <p:sp>
        <p:nvSpPr>
          <p:cNvPr id="854" name="Google Shape;854;p151"/>
          <p:cNvSpPr/>
          <p:nvPr/>
        </p:nvSpPr>
        <p:spPr>
          <a:xfrm>
            <a:off x="0" y="0"/>
            <a:ext cx="9144000" cy="5143500"/>
          </a:xfrm>
          <a:prstGeom prst="rect">
            <a:avLst/>
          </a:prstGeom>
          <a:solidFill>
            <a:srgbClr val="000000">
              <a:alpha val="592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5" name="Google Shape;855;p151"/>
          <p:cNvPicPr preferRelativeResize="0"/>
          <p:nvPr/>
        </p:nvPicPr>
        <p:blipFill rotWithShape="1">
          <a:blip r:embed="rId4">
            <a:alphaModFix/>
          </a:blip>
          <a:srcRect b="0" l="0" r="0" t="0"/>
          <a:stretch/>
        </p:blipFill>
        <p:spPr>
          <a:xfrm>
            <a:off x="3698697" y="473999"/>
            <a:ext cx="1746605" cy="502540"/>
          </a:xfrm>
          <a:prstGeom prst="rect">
            <a:avLst/>
          </a:prstGeom>
          <a:noFill/>
          <a:ln>
            <a:noFill/>
          </a:ln>
        </p:spPr>
      </p:pic>
      <p:sp>
        <p:nvSpPr>
          <p:cNvPr id="856" name="Google Shape;856;p151"/>
          <p:cNvSpPr txBox="1"/>
          <p:nvPr/>
        </p:nvSpPr>
        <p:spPr>
          <a:xfrm>
            <a:off x="600475" y="1007500"/>
            <a:ext cx="7869300" cy="2516700"/>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100"/>
              <a:buFont typeface="Arial"/>
              <a:buNone/>
            </a:pPr>
            <a:r>
              <a:rPr b="1" lang="en" sz="3400">
                <a:solidFill>
                  <a:schemeClr val="accent1"/>
                </a:solidFill>
                <a:latin typeface="Rubik"/>
                <a:ea typeface="Rubik"/>
                <a:cs typeface="Rubik"/>
                <a:sym typeface="Rubik"/>
              </a:rPr>
              <a:t>רוצים לראות איך הפתרון שלנו עובד?</a:t>
            </a:r>
            <a:endParaRPr b="1" sz="3400">
              <a:solidFill>
                <a:schemeClr val="accent1"/>
              </a:solidFill>
              <a:latin typeface="Rubik"/>
              <a:ea typeface="Rubik"/>
              <a:cs typeface="Rubik"/>
              <a:sym typeface="Rubik"/>
            </a:endParaRPr>
          </a:p>
          <a:p>
            <a:pPr indent="0" lvl="0" marL="0" marR="0" rtl="0" algn="ctr">
              <a:lnSpc>
                <a:spcPct val="100000"/>
              </a:lnSpc>
              <a:spcBef>
                <a:spcPts val="0"/>
              </a:spcBef>
              <a:spcAft>
                <a:spcPts val="0"/>
              </a:spcAft>
              <a:buClr>
                <a:srgbClr val="000000"/>
              </a:buClr>
              <a:buSzPts val="2800"/>
              <a:buFont typeface="Arial"/>
              <a:buNone/>
            </a:pPr>
            <a:r>
              <a:t/>
            </a:r>
            <a:endParaRPr b="1" sz="3100">
              <a:solidFill>
                <a:srgbClr val="FAF8FC"/>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800"/>
              <a:buFont typeface="Arial"/>
              <a:buNone/>
            </a:pPr>
            <a:r>
              <a:t/>
            </a:r>
            <a:endParaRPr b="1" sz="3100">
              <a:solidFill>
                <a:srgbClr val="FAF8FC"/>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FAF8FC"/>
              </a:solidFill>
              <a:latin typeface="Montserrat"/>
              <a:ea typeface="Montserrat"/>
              <a:cs typeface="Montserrat"/>
              <a:sym typeface="Montserrat"/>
            </a:endParaRPr>
          </a:p>
        </p:txBody>
      </p:sp>
      <p:sp>
        <p:nvSpPr>
          <p:cNvPr id="857" name="Google Shape;857;p151"/>
          <p:cNvSpPr txBox="1"/>
          <p:nvPr/>
        </p:nvSpPr>
        <p:spPr>
          <a:xfrm>
            <a:off x="1123950" y="2287025"/>
            <a:ext cx="6867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lt1"/>
                </a:solidFill>
                <a:latin typeface="Montserrat"/>
                <a:ea typeface="Montserrat"/>
                <a:cs typeface="Montserrat"/>
                <a:sym typeface="Montserrat"/>
              </a:rPr>
              <a:t>moovit.me/demo-il</a:t>
            </a:r>
            <a:endParaRPr b="1" sz="800">
              <a:solidFill>
                <a:schemeClr val="lt1"/>
              </a:solidFill>
            </a:endParaRPr>
          </a:p>
        </p:txBody>
      </p:sp>
      <p:pic>
        <p:nvPicPr>
          <p:cNvPr id="858" name="Google Shape;858;p151"/>
          <p:cNvPicPr preferRelativeResize="0"/>
          <p:nvPr/>
        </p:nvPicPr>
        <p:blipFill>
          <a:blip r:embed="rId5">
            <a:alphaModFix/>
          </a:blip>
          <a:stretch>
            <a:fillRect/>
          </a:stretch>
        </p:blipFill>
        <p:spPr>
          <a:xfrm>
            <a:off x="3644524" y="3086099"/>
            <a:ext cx="1854950" cy="1854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2" name="Shape 862"/>
        <p:cNvGrpSpPr/>
        <p:nvPr/>
      </p:nvGrpSpPr>
      <p:grpSpPr>
        <a:xfrm>
          <a:off x="0" y="0"/>
          <a:ext cx="0" cy="0"/>
          <a:chOff x="0" y="0"/>
          <a:chExt cx="0" cy="0"/>
        </a:xfrm>
      </p:grpSpPr>
      <p:sp>
        <p:nvSpPr>
          <p:cNvPr id="863" name="Google Shape;863;p152"/>
          <p:cNvSpPr txBox="1"/>
          <p:nvPr/>
        </p:nvSpPr>
        <p:spPr>
          <a:xfrm>
            <a:off x="583300" y="1331150"/>
            <a:ext cx="2317800" cy="270000"/>
          </a:xfrm>
          <a:prstGeom prst="rect">
            <a:avLst/>
          </a:prstGeom>
          <a:noFill/>
          <a:ln>
            <a:noFill/>
          </a:ln>
        </p:spPr>
        <p:txBody>
          <a:bodyPr anchorCtr="0" anchor="t" bIns="19050" lIns="19050" spcFirstLastPara="1" rIns="19050" wrap="square" tIns="19050">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chemeClr val="dk1"/>
                </a:solidFill>
                <a:highlight>
                  <a:schemeClr val="lt1"/>
                </a:highlight>
                <a:latin typeface="Montserrat"/>
                <a:ea typeface="Montserrat"/>
                <a:cs typeface="Montserrat"/>
                <a:sym typeface="Montserrat"/>
              </a:rPr>
              <a:t>The Challenge</a:t>
            </a:r>
            <a:endParaRPr>
              <a:latin typeface="Montserrat"/>
              <a:ea typeface="Montserrat"/>
              <a:cs typeface="Montserrat"/>
              <a:sym typeface="Montserrat"/>
            </a:endParaRPr>
          </a:p>
        </p:txBody>
      </p:sp>
      <p:sp>
        <p:nvSpPr>
          <p:cNvPr id="864" name="Google Shape;864;p152"/>
          <p:cNvSpPr txBox="1"/>
          <p:nvPr/>
        </p:nvSpPr>
        <p:spPr>
          <a:xfrm>
            <a:off x="496050" y="336950"/>
            <a:ext cx="2897400" cy="90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a:p>
        </p:txBody>
      </p:sp>
      <p:sp>
        <p:nvSpPr>
          <p:cNvPr id="865" name="Google Shape;865;p152"/>
          <p:cNvSpPr txBox="1"/>
          <p:nvPr/>
        </p:nvSpPr>
        <p:spPr>
          <a:xfrm>
            <a:off x="3462275" y="1331150"/>
            <a:ext cx="2317800" cy="270000"/>
          </a:xfrm>
          <a:prstGeom prst="rect">
            <a:avLst/>
          </a:prstGeom>
          <a:noFill/>
          <a:ln>
            <a:noFill/>
          </a:ln>
        </p:spPr>
        <p:txBody>
          <a:bodyPr anchorCtr="0" anchor="t" bIns="19050" lIns="19050" spcFirstLastPara="1" rIns="19050" wrap="square" tIns="19050">
            <a:noAutofit/>
          </a:bodyPr>
          <a:lstStyle/>
          <a:p>
            <a:pPr indent="0" lvl="0" marL="0" marR="25400" rtl="0" algn="l">
              <a:lnSpc>
                <a:spcPct val="115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Why Moovit?</a:t>
            </a:r>
            <a:r>
              <a:rPr lang="en" sz="1300">
                <a:latin typeface="Montserrat"/>
                <a:ea typeface="Montserrat"/>
                <a:cs typeface="Montserrat"/>
                <a:sym typeface="Montserrat"/>
              </a:rPr>
              <a:t> </a:t>
            </a:r>
            <a:endParaRPr b="1" sz="1500">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1000"/>
              </a:spcBef>
              <a:spcAft>
                <a:spcPts val="0"/>
              </a:spcAft>
              <a:buNone/>
            </a:pPr>
            <a:r>
              <a:t/>
            </a:r>
            <a:endParaRPr b="0" i="0" sz="1300" u="none" cap="none" strike="noStrike">
              <a:solidFill>
                <a:schemeClr val="dk1"/>
              </a:solidFill>
              <a:latin typeface="Montserrat"/>
              <a:ea typeface="Montserrat"/>
              <a:cs typeface="Montserrat"/>
              <a:sym typeface="Montserrat"/>
            </a:endParaRPr>
          </a:p>
        </p:txBody>
      </p:sp>
      <p:sp>
        <p:nvSpPr>
          <p:cNvPr id="866" name="Google Shape;866;p152"/>
          <p:cNvSpPr txBox="1"/>
          <p:nvPr/>
        </p:nvSpPr>
        <p:spPr>
          <a:xfrm>
            <a:off x="457200" y="472950"/>
            <a:ext cx="4114800" cy="84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3000">
                <a:solidFill>
                  <a:srgbClr val="EF5223"/>
                </a:solidFill>
                <a:latin typeface="Montserrat"/>
                <a:ea typeface="Montserrat"/>
                <a:cs typeface="Montserrat"/>
                <a:sym typeface="Montserrat"/>
              </a:rPr>
              <a:t>On-Demand</a:t>
            </a:r>
            <a:endParaRPr b="1" sz="3000">
              <a:solidFill>
                <a:srgbClr val="EF5223"/>
              </a:solidFill>
              <a:latin typeface="Montserrat"/>
              <a:ea typeface="Montserrat"/>
              <a:cs typeface="Montserrat"/>
              <a:sym typeface="Montserrat"/>
            </a:endParaRPr>
          </a:p>
        </p:txBody>
      </p:sp>
      <p:sp>
        <p:nvSpPr>
          <p:cNvPr id="867" name="Google Shape;867;p152"/>
          <p:cNvSpPr txBox="1"/>
          <p:nvPr/>
        </p:nvSpPr>
        <p:spPr>
          <a:xfrm>
            <a:off x="457200" y="265175"/>
            <a:ext cx="3149100" cy="347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2300"/>
              <a:buFont typeface="Arial"/>
              <a:buNone/>
            </a:pPr>
            <a:r>
              <a:rPr b="1" lang="en" sz="1800">
                <a:solidFill>
                  <a:schemeClr val="dk1"/>
                </a:solidFill>
                <a:latin typeface="Montserrat"/>
                <a:ea typeface="Montserrat"/>
                <a:cs typeface="Montserrat"/>
                <a:sym typeface="Montserrat"/>
              </a:rPr>
              <a:t>Case Study: </a:t>
            </a:r>
            <a:r>
              <a:rPr b="1" lang="en" sz="1800">
                <a:solidFill>
                  <a:schemeClr val="dk1"/>
                </a:solidFill>
                <a:latin typeface="Rubik"/>
                <a:ea typeface="Rubik"/>
                <a:cs typeface="Rubik"/>
                <a:sym typeface="Rubik"/>
              </a:rPr>
              <a:t>קווים</a:t>
            </a:r>
            <a:endParaRPr b="1" sz="1800">
              <a:solidFill>
                <a:schemeClr val="dk1"/>
              </a:solidFill>
              <a:latin typeface="Rubik"/>
              <a:ea typeface="Rubik"/>
              <a:cs typeface="Rubik"/>
              <a:sym typeface="Rubik"/>
            </a:endParaRPr>
          </a:p>
        </p:txBody>
      </p:sp>
      <p:sp>
        <p:nvSpPr>
          <p:cNvPr id="868" name="Google Shape;868;p152"/>
          <p:cNvSpPr txBox="1"/>
          <p:nvPr/>
        </p:nvSpPr>
        <p:spPr>
          <a:xfrm>
            <a:off x="56625" y="1617550"/>
            <a:ext cx="2752200" cy="17856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Big rural region with low passenger counts on the buses</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Bus comes infrequently, so a lot of people are driving and not using public transport</a:t>
            </a:r>
            <a:endParaRPr sz="13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300">
              <a:solidFill>
                <a:schemeClr val="dk1"/>
              </a:solidFill>
              <a:latin typeface="Montserrat"/>
              <a:ea typeface="Montserrat"/>
              <a:cs typeface="Montserrat"/>
              <a:sym typeface="Montserrat"/>
            </a:endParaRPr>
          </a:p>
        </p:txBody>
      </p:sp>
      <p:sp>
        <p:nvSpPr>
          <p:cNvPr id="869" name="Google Shape;869;p152"/>
          <p:cNvSpPr txBox="1"/>
          <p:nvPr/>
        </p:nvSpPr>
        <p:spPr>
          <a:xfrm>
            <a:off x="2830400" y="1601150"/>
            <a:ext cx="3029700" cy="21858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Complete multimodal MaaS app with on-demand service</a:t>
            </a:r>
            <a:endParaRPr sz="1300">
              <a:solidFill>
                <a:schemeClr val="dk1"/>
              </a:solidFill>
              <a:latin typeface="Montserrat"/>
              <a:ea typeface="Montserrat"/>
              <a:cs typeface="Montserrat"/>
              <a:sym typeface="Montserrat"/>
            </a:endParaRPr>
          </a:p>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Depth &amp; breadth of transit data and expertise in information management</a:t>
            </a:r>
            <a:endParaRPr sz="1300">
              <a:solidFill>
                <a:schemeClr val="dk1"/>
              </a:solidFill>
              <a:latin typeface="Montserrat"/>
              <a:ea typeface="Montserrat"/>
              <a:cs typeface="Montserrat"/>
              <a:sym typeface="Montserrat"/>
            </a:endParaRPr>
          </a:p>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Bring modernized service to the region to improve ridership and make i more efficient and convenient to get around</a:t>
            </a:r>
            <a:endParaRPr sz="1300">
              <a:solidFill>
                <a:schemeClr val="dk1"/>
              </a:solidFill>
              <a:latin typeface="Montserrat"/>
              <a:ea typeface="Montserrat"/>
              <a:cs typeface="Montserrat"/>
              <a:sym typeface="Montserrat"/>
            </a:endParaRPr>
          </a:p>
        </p:txBody>
      </p:sp>
      <p:sp>
        <p:nvSpPr>
          <p:cNvPr id="870" name="Google Shape;870;p152"/>
          <p:cNvSpPr txBox="1"/>
          <p:nvPr/>
        </p:nvSpPr>
        <p:spPr>
          <a:xfrm>
            <a:off x="583300" y="4048350"/>
            <a:ext cx="4538700" cy="270000"/>
          </a:xfrm>
          <a:prstGeom prst="rect">
            <a:avLst/>
          </a:prstGeom>
          <a:noFill/>
          <a:ln>
            <a:noFill/>
          </a:ln>
        </p:spPr>
        <p:txBody>
          <a:bodyPr anchorCtr="0" anchor="t" bIns="19050" lIns="19050" spcFirstLastPara="1" rIns="19050" wrap="square" tIns="19050">
            <a:noAutofit/>
          </a:bodyPr>
          <a:lstStyle/>
          <a:p>
            <a:pPr indent="0" lvl="0" marL="0" rtl="0" algn="ctr">
              <a:lnSpc>
                <a:spcPct val="115000"/>
              </a:lnSpc>
              <a:spcBef>
                <a:spcPts val="1000"/>
              </a:spcBef>
              <a:spcAft>
                <a:spcPts val="0"/>
              </a:spcAft>
              <a:buNone/>
            </a:pPr>
            <a:r>
              <a:t/>
            </a:r>
            <a:endParaRPr b="0" i="0" sz="1300" u="none" cap="none" strike="noStrike">
              <a:solidFill>
                <a:schemeClr val="dk1"/>
              </a:solidFill>
              <a:latin typeface="Montserrat"/>
              <a:ea typeface="Montserrat"/>
              <a:cs typeface="Montserrat"/>
              <a:sym typeface="Montserrat"/>
            </a:endParaRPr>
          </a:p>
        </p:txBody>
      </p:sp>
      <p:sp>
        <p:nvSpPr>
          <p:cNvPr id="871" name="Google Shape;871;p152"/>
          <p:cNvSpPr txBox="1"/>
          <p:nvPr/>
        </p:nvSpPr>
        <p:spPr>
          <a:xfrm>
            <a:off x="6172200" y="1501600"/>
            <a:ext cx="2693400" cy="21858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The pilot program is starting with 20 vehicles</a:t>
            </a:r>
            <a:endParaRPr sz="1300">
              <a:solidFill>
                <a:schemeClr val="dk1"/>
              </a:solidFill>
              <a:latin typeface="Montserrat"/>
              <a:ea typeface="Montserrat"/>
              <a:cs typeface="Montserrat"/>
              <a:sym typeface="Montserrat"/>
            </a:endParaRPr>
          </a:p>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Combines smart </a:t>
            </a:r>
            <a:r>
              <a:rPr lang="en" sz="1300">
                <a:solidFill>
                  <a:schemeClr val="dk1"/>
                </a:solidFill>
                <a:latin typeface="Montserrat"/>
                <a:ea typeface="Montserrat"/>
                <a:cs typeface="Montserrat"/>
                <a:sym typeface="Montserrat"/>
              </a:rPr>
              <a:t>shuttles</a:t>
            </a:r>
            <a:r>
              <a:rPr lang="en" sz="1300">
                <a:solidFill>
                  <a:schemeClr val="dk1"/>
                </a:solidFill>
                <a:latin typeface="Montserrat"/>
                <a:ea typeface="Montserrat"/>
                <a:cs typeface="Montserrat"/>
                <a:sym typeface="Montserrat"/>
              </a:rPr>
              <a:t> and on-demand</a:t>
            </a:r>
            <a:endParaRPr sz="1300">
              <a:solidFill>
                <a:schemeClr val="dk1"/>
              </a:solidFill>
              <a:latin typeface="Montserrat"/>
              <a:ea typeface="Montserrat"/>
              <a:cs typeface="Montserrat"/>
              <a:sym typeface="Montserrat"/>
            </a:endParaRPr>
          </a:p>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The service will also provides rides to Netanya central station, Ruppin college, and Hadera central station</a:t>
            </a:r>
            <a:endParaRPr sz="1300">
              <a:solidFill>
                <a:schemeClr val="dk1"/>
              </a:solidFill>
              <a:latin typeface="Montserrat"/>
              <a:ea typeface="Montserrat"/>
              <a:cs typeface="Montserrat"/>
              <a:sym typeface="Montserrat"/>
            </a:endParaRPr>
          </a:p>
        </p:txBody>
      </p:sp>
      <p:grpSp>
        <p:nvGrpSpPr>
          <p:cNvPr id="872" name="Google Shape;872;p152"/>
          <p:cNvGrpSpPr/>
          <p:nvPr/>
        </p:nvGrpSpPr>
        <p:grpSpPr>
          <a:xfrm>
            <a:off x="6172201" y="336943"/>
            <a:ext cx="2693490" cy="859723"/>
            <a:chOff x="216875" y="228600"/>
            <a:chExt cx="2929936" cy="944750"/>
          </a:xfrm>
        </p:grpSpPr>
        <p:pic>
          <p:nvPicPr>
            <p:cNvPr id="873" name="Google Shape;873;p152"/>
            <p:cNvPicPr preferRelativeResize="0"/>
            <p:nvPr/>
          </p:nvPicPr>
          <p:blipFill>
            <a:blip r:embed="rId3">
              <a:alphaModFix/>
            </a:blip>
            <a:stretch>
              <a:fillRect/>
            </a:stretch>
          </p:blipFill>
          <p:spPr>
            <a:xfrm>
              <a:off x="216875" y="457000"/>
              <a:ext cx="1387450" cy="611425"/>
            </a:xfrm>
            <a:prstGeom prst="rect">
              <a:avLst/>
            </a:prstGeom>
            <a:noFill/>
            <a:ln>
              <a:noFill/>
            </a:ln>
          </p:spPr>
        </p:pic>
        <p:pic>
          <p:nvPicPr>
            <p:cNvPr id="874" name="Google Shape;874;p152"/>
            <p:cNvPicPr preferRelativeResize="0"/>
            <p:nvPr/>
          </p:nvPicPr>
          <p:blipFill>
            <a:blip r:embed="rId4">
              <a:alphaModFix/>
            </a:blip>
            <a:stretch>
              <a:fillRect/>
            </a:stretch>
          </p:blipFill>
          <p:spPr>
            <a:xfrm>
              <a:off x="1918675" y="228600"/>
              <a:ext cx="1228136" cy="915825"/>
            </a:xfrm>
            <a:prstGeom prst="rect">
              <a:avLst/>
            </a:prstGeom>
            <a:noFill/>
            <a:ln>
              <a:noFill/>
            </a:ln>
          </p:spPr>
        </p:pic>
        <p:cxnSp>
          <p:nvCxnSpPr>
            <p:cNvPr id="875" name="Google Shape;875;p152"/>
            <p:cNvCxnSpPr/>
            <p:nvPr/>
          </p:nvCxnSpPr>
          <p:spPr>
            <a:xfrm flipH="1">
              <a:off x="1757450" y="294650"/>
              <a:ext cx="8100" cy="8787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id="695" name="Google Shape;695;p142"/>
          <p:cNvPicPr preferRelativeResize="0"/>
          <p:nvPr/>
        </p:nvPicPr>
        <p:blipFill>
          <a:blip r:embed="rId3">
            <a:alphaModFix/>
          </a:blip>
          <a:stretch>
            <a:fillRect/>
          </a:stretch>
        </p:blipFill>
        <p:spPr>
          <a:xfrm>
            <a:off x="5229938" y="142875"/>
            <a:ext cx="2423624" cy="4841598"/>
          </a:xfrm>
          <a:prstGeom prst="rect">
            <a:avLst/>
          </a:prstGeom>
          <a:noFill/>
          <a:ln>
            <a:noFill/>
          </a:ln>
        </p:spPr>
      </p:pic>
      <p:pic>
        <p:nvPicPr>
          <p:cNvPr id="696" name="Google Shape;696;p142"/>
          <p:cNvPicPr preferRelativeResize="0"/>
          <p:nvPr/>
        </p:nvPicPr>
        <p:blipFill>
          <a:blip r:embed="rId4">
            <a:alphaModFix/>
          </a:blip>
          <a:stretch>
            <a:fillRect/>
          </a:stretch>
        </p:blipFill>
        <p:spPr>
          <a:xfrm>
            <a:off x="6964068" y="2326565"/>
            <a:ext cx="1554755" cy="506197"/>
          </a:xfrm>
          <a:prstGeom prst="rect">
            <a:avLst/>
          </a:prstGeom>
          <a:noFill/>
          <a:ln>
            <a:noFill/>
          </a:ln>
          <a:effectLst>
            <a:outerShdw blurRad="57150" rotWithShape="0" algn="bl" dir="5400000" dist="19050">
              <a:srgbClr val="000000">
                <a:alpha val="69000"/>
              </a:srgbClr>
            </a:outerShdw>
          </a:effectLst>
        </p:spPr>
      </p:pic>
      <p:pic>
        <p:nvPicPr>
          <p:cNvPr id="697" name="Google Shape;697;p142"/>
          <p:cNvPicPr preferRelativeResize="0"/>
          <p:nvPr/>
        </p:nvPicPr>
        <p:blipFill>
          <a:blip r:embed="rId5">
            <a:alphaModFix/>
          </a:blip>
          <a:stretch>
            <a:fillRect/>
          </a:stretch>
        </p:blipFill>
        <p:spPr>
          <a:xfrm>
            <a:off x="6964068" y="3441237"/>
            <a:ext cx="1129909" cy="506197"/>
          </a:xfrm>
          <a:prstGeom prst="rect">
            <a:avLst/>
          </a:prstGeom>
          <a:noFill/>
          <a:ln>
            <a:noFill/>
          </a:ln>
          <a:effectLst>
            <a:outerShdw blurRad="57150" rotWithShape="0" algn="bl" dir="5400000" dist="19050">
              <a:srgbClr val="000000">
                <a:alpha val="69000"/>
              </a:srgbClr>
            </a:outerShdw>
          </a:effectLst>
        </p:spPr>
      </p:pic>
      <p:pic>
        <p:nvPicPr>
          <p:cNvPr id="698" name="Google Shape;698;p142"/>
          <p:cNvPicPr preferRelativeResize="0"/>
          <p:nvPr/>
        </p:nvPicPr>
        <p:blipFill>
          <a:blip r:embed="rId6">
            <a:alphaModFix/>
          </a:blip>
          <a:stretch>
            <a:fillRect/>
          </a:stretch>
        </p:blipFill>
        <p:spPr>
          <a:xfrm>
            <a:off x="6964068" y="1792835"/>
            <a:ext cx="1428205" cy="506197"/>
          </a:xfrm>
          <a:prstGeom prst="rect">
            <a:avLst/>
          </a:prstGeom>
          <a:noFill/>
          <a:ln>
            <a:noFill/>
          </a:ln>
          <a:effectLst>
            <a:outerShdw blurRad="57150" rotWithShape="0" algn="bl" dir="5400000" dist="19050">
              <a:srgbClr val="000000">
                <a:alpha val="69000"/>
              </a:srgbClr>
            </a:outerShdw>
          </a:effectLst>
        </p:spPr>
      </p:pic>
      <p:pic>
        <p:nvPicPr>
          <p:cNvPr id="699" name="Google Shape;699;p142"/>
          <p:cNvPicPr preferRelativeResize="0"/>
          <p:nvPr/>
        </p:nvPicPr>
        <p:blipFill>
          <a:blip r:embed="rId7">
            <a:alphaModFix/>
          </a:blip>
          <a:stretch>
            <a:fillRect/>
          </a:stretch>
        </p:blipFill>
        <p:spPr>
          <a:xfrm>
            <a:off x="6964068" y="1259101"/>
            <a:ext cx="1871110" cy="506196"/>
          </a:xfrm>
          <a:prstGeom prst="rect">
            <a:avLst/>
          </a:prstGeom>
          <a:noFill/>
          <a:ln>
            <a:noFill/>
          </a:ln>
          <a:effectLst>
            <a:outerShdw blurRad="57150" rotWithShape="0" algn="bl" dir="5400000" dist="19050">
              <a:srgbClr val="000000">
                <a:alpha val="69000"/>
              </a:srgbClr>
            </a:outerShdw>
          </a:effectLst>
        </p:spPr>
      </p:pic>
      <p:grpSp>
        <p:nvGrpSpPr>
          <p:cNvPr id="700" name="Google Shape;700;p142"/>
          <p:cNvGrpSpPr/>
          <p:nvPr/>
        </p:nvGrpSpPr>
        <p:grpSpPr>
          <a:xfrm>
            <a:off x="7003800" y="4027661"/>
            <a:ext cx="739800" cy="456300"/>
            <a:chOff x="7759500" y="4392661"/>
            <a:chExt cx="739800" cy="456300"/>
          </a:xfrm>
        </p:grpSpPr>
        <p:sp>
          <p:nvSpPr>
            <p:cNvPr id="701" name="Google Shape;701;p142"/>
            <p:cNvSpPr/>
            <p:nvPr/>
          </p:nvSpPr>
          <p:spPr>
            <a:xfrm>
              <a:off x="7759500" y="4392661"/>
              <a:ext cx="739800" cy="456300"/>
            </a:xfrm>
            <a:prstGeom prst="roundRect">
              <a:avLst>
                <a:gd fmla="val 16667" name="adj"/>
              </a:avLst>
            </a:prstGeom>
            <a:solidFill>
              <a:srgbClr val="FFFFFF"/>
            </a:solidFill>
            <a:ln>
              <a:noFill/>
            </a:ln>
            <a:effectLst>
              <a:outerShdw blurRad="57150" rotWithShape="0" algn="bl" dir="5400000" dist="19050">
                <a:srgbClr val="000000">
                  <a:alpha val="69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400"/>
            </a:p>
          </p:txBody>
        </p:sp>
        <p:pic>
          <p:nvPicPr>
            <p:cNvPr id="702" name="Google Shape;702;p142"/>
            <p:cNvPicPr preferRelativeResize="0"/>
            <p:nvPr/>
          </p:nvPicPr>
          <p:blipFill rotWithShape="1">
            <a:blip r:embed="rId8">
              <a:alphaModFix/>
            </a:blip>
            <a:srcRect b="0" l="0" r="68596" t="0"/>
            <a:stretch/>
          </p:blipFill>
          <p:spPr>
            <a:xfrm>
              <a:off x="7899475" y="4452400"/>
              <a:ext cx="459829" cy="336800"/>
            </a:xfrm>
            <a:prstGeom prst="rect">
              <a:avLst/>
            </a:prstGeom>
            <a:noFill/>
            <a:ln>
              <a:noFill/>
            </a:ln>
          </p:spPr>
        </p:pic>
      </p:grpSp>
      <p:pic>
        <p:nvPicPr>
          <p:cNvPr id="703" name="Google Shape;703;p142"/>
          <p:cNvPicPr preferRelativeResize="0"/>
          <p:nvPr/>
        </p:nvPicPr>
        <p:blipFill>
          <a:blip r:embed="rId9">
            <a:alphaModFix/>
          </a:blip>
          <a:stretch>
            <a:fillRect/>
          </a:stretch>
        </p:blipFill>
        <p:spPr>
          <a:xfrm>
            <a:off x="6964075" y="2889338"/>
            <a:ext cx="1952625" cy="495300"/>
          </a:xfrm>
          <a:prstGeom prst="rect">
            <a:avLst/>
          </a:prstGeom>
          <a:noFill/>
          <a:ln>
            <a:noFill/>
          </a:ln>
          <a:effectLst>
            <a:outerShdw blurRad="57150" rotWithShape="0" algn="bl" dir="5400000" dist="19050">
              <a:srgbClr val="000000">
                <a:alpha val="69000"/>
              </a:srgbClr>
            </a:outerShdw>
          </a:effectLst>
        </p:spPr>
      </p:pic>
      <p:sp>
        <p:nvSpPr>
          <p:cNvPr id="704" name="Google Shape;704;p142"/>
          <p:cNvSpPr txBox="1"/>
          <p:nvPr/>
        </p:nvSpPr>
        <p:spPr>
          <a:xfrm>
            <a:off x="297225" y="453702"/>
            <a:ext cx="3898800" cy="1775700"/>
          </a:xfrm>
          <a:prstGeom prst="rect">
            <a:avLst/>
          </a:prstGeom>
          <a:noFill/>
          <a:ln>
            <a:noFill/>
          </a:ln>
        </p:spPr>
        <p:txBody>
          <a:bodyPr anchorCtr="0" anchor="t" bIns="91425" lIns="91425" spcFirstLastPara="1" rIns="91425" wrap="square" tIns="91425">
            <a:noAutofit/>
          </a:bodyPr>
          <a:lstStyle/>
          <a:p>
            <a:pPr indent="0" lvl="0" marL="139700" marR="0" rtl="0" algn="l">
              <a:lnSpc>
                <a:spcPct val="90000"/>
              </a:lnSpc>
              <a:spcBef>
                <a:spcPts val="0"/>
              </a:spcBef>
              <a:spcAft>
                <a:spcPts val="0"/>
              </a:spcAft>
              <a:buNone/>
            </a:pPr>
            <a:r>
              <a:rPr b="1" lang="en" sz="2900">
                <a:solidFill>
                  <a:schemeClr val="dk1"/>
                </a:solidFill>
                <a:latin typeface="Montserrat"/>
                <a:ea typeface="Montserrat"/>
                <a:cs typeface="Montserrat"/>
                <a:sym typeface="Montserrat"/>
              </a:rPr>
              <a:t>The </a:t>
            </a:r>
            <a:r>
              <a:rPr b="1" lang="en" sz="2900">
                <a:solidFill>
                  <a:schemeClr val="dk1"/>
                </a:solidFill>
                <a:latin typeface="Montserrat"/>
                <a:ea typeface="Montserrat"/>
                <a:cs typeface="Montserrat"/>
                <a:sym typeface="Montserrat"/>
              </a:rPr>
              <a:t>Simplest</a:t>
            </a:r>
            <a:r>
              <a:rPr b="1" lang="en" sz="2900">
                <a:solidFill>
                  <a:schemeClr val="dk1"/>
                </a:solidFill>
                <a:latin typeface="Montserrat"/>
                <a:ea typeface="Montserrat"/>
                <a:cs typeface="Montserrat"/>
                <a:sym typeface="Montserrat"/>
              </a:rPr>
              <a:t> and Most Intuitive </a:t>
            </a:r>
            <a:r>
              <a:rPr b="1" lang="en" sz="2900">
                <a:solidFill>
                  <a:srgbClr val="F95103"/>
                </a:solidFill>
                <a:latin typeface="Montserrat"/>
                <a:ea typeface="Montserrat"/>
                <a:cs typeface="Montserrat"/>
                <a:sym typeface="Montserrat"/>
              </a:rPr>
              <a:t>Mobility App</a:t>
            </a:r>
            <a:r>
              <a:rPr b="1" lang="en" sz="2900">
                <a:solidFill>
                  <a:schemeClr val="dk1"/>
                </a:solidFill>
                <a:latin typeface="Montserrat"/>
                <a:ea typeface="Montserrat"/>
                <a:cs typeface="Montserrat"/>
                <a:sym typeface="Montserrat"/>
              </a:rPr>
              <a:t> in the World</a:t>
            </a:r>
            <a:endParaRPr sz="2900">
              <a:solidFill>
                <a:schemeClr val="dk1"/>
              </a:solidFill>
              <a:latin typeface="Montserrat Light"/>
              <a:ea typeface="Montserrat Light"/>
              <a:cs typeface="Montserrat Light"/>
              <a:sym typeface="Montserrat Light"/>
            </a:endParaRPr>
          </a:p>
        </p:txBody>
      </p:sp>
      <p:sp>
        <p:nvSpPr>
          <p:cNvPr id="705" name="Google Shape;705;p142"/>
          <p:cNvSpPr txBox="1"/>
          <p:nvPr/>
        </p:nvSpPr>
        <p:spPr>
          <a:xfrm>
            <a:off x="533250" y="2316100"/>
            <a:ext cx="4190700" cy="1926300"/>
          </a:xfrm>
          <a:prstGeom prst="rect">
            <a:avLst/>
          </a:prstGeom>
          <a:solidFill>
            <a:schemeClr val="lt1"/>
          </a:solidFill>
          <a:ln cap="flat" cmpd="sng" w="9525">
            <a:solidFill>
              <a:srgbClr val="EFEFEF"/>
            </a:solidFill>
            <a:prstDash val="solid"/>
            <a:round/>
            <a:headEnd len="sm" w="sm" type="none"/>
            <a:tailEnd len="sm" w="sm" type="none"/>
          </a:ln>
        </p:spPr>
        <p:txBody>
          <a:bodyPr anchorCtr="0" anchor="t" bIns="34275" lIns="68575" spcFirstLastPara="1" rIns="68575" wrap="square" tIns="34275">
            <a:noAutofit/>
          </a:bodyPr>
          <a:lstStyle/>
          <a:p>
            <a:pPr indent="0" lvl="0" marL="0" rtl="0" algn="l">
              <a:spcBef>
                <a:spcPts val="0"/>
              </a:spcBef>
              <a:spcAft>
                <a:spcPts val="0"/>
              </a:spcAft>
              <a:buClr>
                <a:schemeClr val="dk1"/>
              </a:buClr>
              <a:buFont typeface="Arial"/>
              <a:buNone/>
            </a:pPr>
            <a:r>
              <a:t/>
            </a:r>
            <a:endParaRPr sz="1800">
              <a:solidFill>
                <a:srgbClr val="1C2B38"/>
              </a:solidFill>
              <a:latin typeface="Merriweather"/>
              <a:ea typeface="Merriweather"/>
              <a:cs typeface="Merriweather"/>
              <a:sym typeface="Merriweather"/>
            </a:endParaRPr>
          </a:p>
        </p:txBody>
      </p:sp>
      <p:grpSp>
        <p:nvGrpSpPr>
          <p:cNvPr id="706" name="Google Shape;706;p142"/>
          <p:cNvGrpSpPr/>
          <p:nvPr/>
        </p:nvGrpSpPr>
        <p:grpSpPr>
          <a:xfrm>
            <a:off x="790589" y="2495300"/>
            <a:ext cx="4366108" cy="2279425"/>
            <a:chOff x="790589" y="3086105"/>
            <a:chExt cx="4366108" cy="2279425"/>
          </a:xfrm>
        </p:grpSpPr>
        <p:pic>
          <p:nvPicPr>
            <p:cNvPr id="707" name="Google Shape;707;p142"/>
            <p:cNvPicPr preferRelativeResize="0"/>
            <p:nvPr/>
          </p:nvPicPr>
          <p:blipFill rotWithShape="1">
            <a:blip r:embed="rId10">
              <a:alphaModFix/>
            </a:blip>
            <a:srcRect b="24782" l="0" r="0" t="24045"/>
            <a:stretch/>
          </p:blipFill>
          <p:spPr>
            <a:xfrm>
              <a:off x="1109450" y="4225061"/>
              <a:ext cx="934800" cy="358742"/>
            </a:xfrm>
            <a:prstGeom prst="rect">
              <a:avLst/>
            </a:prstGeom>
            <a:noFill/>
            <a:ln>
              <a:noFill/>
            </a:ln>
          </p:spPr>
        </p:pic>
        <p:sp>
          <p:nvSpPr>
            <p:cNvPr id="708" name="Google Shape;708;p142"/>
            <p:cNvSpPr txBox="1"/>
            <p:nvPr/>
          </p:nvSpPr>
          <p:spPr>
            <a:xfrm>
              <a:off x="1093725" y="3238530"/>
              <a:ext cx="3329700" cy="212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400">
                  <a:solidFill>
                    <a:srgbClr val="666666"/>
                  </a:solidFill>
                  <a:latin typeface="Merriweather"/>
                  <a:ea typeface="Merriweather"/>
                  <a:cs typeface="Merriweather"/>
                  <a:sym typeface="Merriweather"/>
                </a:rPr>
                <a:t>If you need to get anywhere by mass transit, you need Moovit.</a:t>
              </a:r>
              <a:endParaRPr b="1" sz="1400">
                <a:solidFill>
                  <a:srgbClr val="666666"/>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1300">
                  <a:solidFill>
                    <a:srgbClr val="666666"/>
                  </a:solidFill>
                  <a:highlight>
                    <a:srgbClr val="FFFFFF"/>
                  </a:highlight>
                  <a:latin typeface="Merriweather"/>
                  <a:ea typeface="Merriweather"/>
                  <a:cs typeface="Merriweather"/>
                  <a:sym typeface="Merriweather"/>
                </a:rPr>
                <a:t>It will open up a new world for you…</a:t>
              </a:r>
              <a:endParaRPr b="1" sz="1400">
                <a:solidFill>
                  <a:srgbClr val="666666"/>
                </a:solidFill>
                <a:latin typeface="Merriweather"/>
                <a:ea typeface="Merriweather"/>
                <a:cs typeface="Merriweather"/>
                <a:sym typeface="Merriweather"/>
              </a:endParaRPr>
            </a:p>
          </p:txBody>
        </p:sp>
        <p:grpSp>
          <p:nvGrpSpPr>
            <p:cNvPr id="709" name="Google Shape;709;p142"/>
            <p:cNvGrpSpPr/>
            <p:nvPr/>
          </p:nvGrpSpPr>
          <p:grpSpPr>
            <a:xfrm>
              <a:off x="790589" y="3086105"/>
              <a:ext cx="4366108" cy="1629808"/>
              <a:chOff x="4739725" y="1809063"/>
              <a:chExt cx="3292443" cy="1629808"/>
            </a:xfrm>
          </p:grpSpPr>
          <p:sp>
            <p:nvSpPr>
              <p:cNvPr id="710" name="Google Shape;710;p142"/>
              <p:cNvSpPr txBox="1"/>
              <p:nvPr/>
            </p:nvSpPr>
            <p:spPr>
              <a:xfrm>
                <a:off x="4739725" y="1809063"/>
                <a:ext cx="561600" cy="888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300">
                    <a:solidFill>
                      <a:srgbClr val="CCCCCC"/>
                    </a:solidFill>
                    <a:latin typeface="Merriweather"/>
                    <a:ea typeface="Merriweather"/>
                    <a:cs typeface="Merriweather"/>
                    <a:sym typeface="Merriweather"/>
                  </a:rPr>
                  <a:t>“</a:t>
                </a:r>
                <a:endParaRPr sz="2300">
                  <a:solidFill>
                    <a:srgbClr val="CCCCCC"/>
                  </a:solidFill>
                </a:endParaRPr>
              </a:p>
            </p:txBody>
          </p:sp>
          <p:sp>
            <p:nvSpPr>
              <p:cNvPr id="711" name="Google Shape;711;p142"/>
              <p:cNvSpPr txBox="1"/>
              <p:nvPr/>
            </p:nvSpPr>
            <p:spPr>
              <a:xfrm>
                <a:off x="7290868" y="2365170"/>
                <a:ext cx="741300" cy="1073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2300">
                    <a:solidFill>
                      <a:srgbClr val="CCCCCC"/>
                    </a:solidFill>
                    <a:latin typeface="Merriweather"/>
                    <a:ea typeface="Merriweather"/>
                    <a:cs typeface="Merriweather"/>
                    <a:sym typeface="Merriweather"/>
                  </a:rPr>
                  <a:t>”</a:t>
                </a:r>
                <a:endParaRPr sz="2300">
                  <a:solidFill>
                    <a:srgbClr val="CCCCCC"/>
                  </a:solidFill>
                  <a:latin typeface="Merriweather"/>
                  <a:ea typeface="Merriweather"/>
                  <a:cs typeface="Merriweather"/>
                  <a:sym typeface="Merriweather"/>
                </a:endParaRPr>
              </a:p>
            </p:txBody>
          </p:sp>
        </p:grpSp>
      </p:grpSp>
      <p:pic>
        <p:nvPicPr>
          <p:cNvPr id="712" name="Google Shape;712;p142"/>
          <p:cNvPicPr preferRelativeResize="0"/>
          <p:nvPr/>
        </p:nvPicPr>
        <p:blipFill rotWithShape="1">
          <a:blip r:embed="rId11">
            <a:alphaModFix/>
          </a:blip>
          <a:srcRect b="0" l="0" r="0" t="0"/>
          <a:stretch/>
        </p:blipFill>
        <p:spPr>
          <a:xfrm>
            <a:off x="533250" y="4180575"/>
            <a:ext cx="4190775" cy="255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6" name="Shape 716"/>
        <p:cNvGrpSpPr/>
        <p:nvPr/>
      </p:nvGrpSpPr>
      <p:grpSpPr>
        <a:xfrm>
          <a:off x="0" y="0"/>
          <a:ext cx="0" cy="0"/>
          <a:chOff x="0" y="0"/>
          <a:chExt cx="0" cy="0"/>
        </a:xfrm>
      </p:grpSpPr>
      <p:grpSp>
        <p:nvGrpSpPr>
          <p:cNvPr id="717" name="Google Shape;717;p143"/>
          <p:cNvGrpSpPr/>
          <p:nvPr/>
        </p:nvGrpSpPr>
        <p:grpSpPr>
          <a:xfrm>
            <a:off x="2751675" y="0"/>
            <a:ext cx="6392400" cy="5143600"/>
            <a:chOff x="2370675" y="0"/>
            <a:chExt cx="6392400" cy="5143600"/>
          </a:xfrm>
        </p:grpSpPr>
        <p:sp>
          <p:nvSpPr>
            <p:cNvPr id="718" name="Google Shape;718;p143"/>
            <p:cNvSpPr/>
            <p:nvPr/>
          </p:nvSpPr>
          <p:spPr>
            <a:xfrm>
              <a:off x="7514175" y="0"/>
              <a:ext cx="1248900" cy="5143500"/>
            </a:xfrm>
            <a:prstGeom prst="rect">
              <a:avLst/>
            </a:prstGeom>
            <a:solidFill>
              <a:srgbClr val="ECF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43"/>
            <p:cNvSpPr/>
            <p:nvPr/>
          </p:nvSpPr>
          <p:spPr>
            <a:xfrm flipH="1">
              <a:off x="2370675" y="100"/>
              <a:ext cx="5143500" cy="5143500"/>
            </a:xfrm>
            <a:prstGeom prst="rtTriangle">
              <a:avLst/>
            </a:prstGeom>
            <a:solidFill>
              <a:srgbClr val="ECF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0" name="Google Shape;720;p143"/>
          <p:cNvPicPr preferRelativeResize="0"/>
          <p:nvPr/>
        </p:nvPicPr>
        <p:blipFill rotWithShape="1">
          <a:blip r:embed="rId3">
            <a:alphaModFix/>
          </a:blip>
          <a:srcRect b="8152" l="17145" r="4851" t="59877"/>
          <a:stretch/>
        </p:blipFill>
        <p:spPr>
          <a:xfrm>
            <a:off x="0" y="0"/>
            <a:ext cx="9144000" cy="2498400"/>
          </a:xfrm>
          <a:prstGeom prst="rect">
            <a:avLst/>
          </a:prstGeom>
          <a:noFill/>
          <a:ln>
            <a:noFill/>
          </a:ln>
        </p:spPr>
      </p:pic>
      <p:grpSp>
        <p:nvGrpSpPr>
          <p:cNvPr id="721" name="Google Shape;721;p143"/>
          <p:cNvGrpSpPr/>
          <p:nvPr/>
        </p:nvGrpSpPr>
        <p:grpSpPr>
          <a:xfrm>
            <a:off x="683150" y="754269"/>
            <a:ext cx="8616125" cy="1144411"/>
            <a:chOff x="683150" y="830469"/>
            <a:chExt cx="8616125" cy="1144411"/>
          </a:xfrm>
        </p:grpSpPr>
        <p:sp>
          <p:nvSpPr>
            <p:cNvPr id="722" name="Google Shape;722;p143"/>
            <p:cNvSpPr txBox="1"/>
            <p:nvPr/>
          </p:nvSpPr>
          <p:spPr>
            <a:xfrm>
              <a:off x="683150" y="1060481"/>
              <a:ext cx="4382700" cy="914400"/>
            </a:xfrm>
            <a:prstGeom prst="rect">
              <a:avLst/>
            </a:prstGeom>
            <a:noFill/>
            <a:ln>
              <a:noFill/>
            </a:ln>
            <a:effectLst>
              <a:outerShdw blurRad="214313" rotWithShape="0" algn="bl">
                <a:srgbClr val="112D74">
                  <a:alpha val="76000"/>
                </a:srgbClr>
              </a:outerShdw>
            </a:effectLst>
          </p:spPr>
          <p:txBody>
            <a:bodyPr anchorCtr="0" anchor="b" bIns="0" lIns="0" spcFirstLastPara="1" rIns="0" wrap="square" tIns="0">
              <a:noAutofit/>
            </a:bodyPr>
            <a:lstStyle/>
            <a:p>
              <a:pPr indent="0" lvl="0" marL="0" rtl="0" algn="ctr">
                <a:spcBef>
                  <a:spcPts val="0"/>
                </a:spcBef>
                <a:spcAft>
                  <a:spcPts val="0"/>
                </a:spcAft>
                <a:buNone/>
              </a:pPr>
              <a:r>
                <a:rPr b="1" lang="en" sz="9600">
                  <a:solidFill>
                    <a:schemeClr val="lt1"/>
                  </a:solidFill>
                  <a:latin typeface="Montserrat"/>
                  <a:ea typeface="Montserrat"/>
                  <a:cs typeface="Montserrat"/>
                  <a:sym typeface="Montserrat"/>
                </a:rPr>
                <a:t>1B</a:t>
              </a:r>
              <a:r>
                <a:rPr b="1" lang="en" sz="9600">
                  <a:solidFill>
                    <a:schemeClr val="lt1"/>
                  </a:solidFill>
                  <a:latin typeface="Montserrat"/>
                  <a:ea typeface="Montserrat"/>
                  <a:cs typeface="Montserrat"/>
                  <a:sym typeface="Montserrat"/>
                </a:rPr>
                <a:t>+</a:t>
              </a:r>
              <a:endParaRPr sz="9600">
                <a:latin typeface="Montserrat"/>
                <a:ea typeface="Montserrat"/>
                <a:cs typeface="Montserrat"/>
                <a:sym typeface="Montserrat"/>
              </a:endParaRPr>
            </a:p>
          </p:txBody>
        </p:sp>
        <p:sp>
          <p:nvSpPr>
            <p:cNvPr id="723" name="Google Shape;723;p143"/>
            <p:cNvSpPr txBox="1"/>
            <p:nvPr/>
          </p:nvSpPr>
          <p:spPr>
            <a:xfrm>
              <a:off x="5235175" y="830469"/>
              <a:ext cx="4064100" cy="914400"/>
            </a:xfrm>
            <a:prstGeom prst="rect">
              <a:avLst/>
            </a:prstGeom>
            <a:noFill/>
            <a:ln>
              <a:noFill/>
            </a:ln>
            <a:effectLst>
              <a:outerShdw blurRad="142875" rotWithShape="0" algn="bl">
                <a:srgbClr val="112D74">
                  <a:alpha val="85000"/>
                </a:srgbClr>
              </a:outerShdw>
            </a:effectLst>
          </p:spPr>
          <p:txBody>
            <a:bodyPr anchorCtr="0" anchor="b" bIns="0" lIns="0" spcFirstLastPara="1" rIns="0" wrap="square" tIns="0">
              <a:noAutofit/>
            </a:bodyPr>
            <a:lstStyle/>
            <a:p>
              <a:pPr indent="0" lvl="0" marL="0" rtl="0" algn="l">
                <a:lnSpc>
                  <a:spcPct val="80000"/>
                </a:lnSpc>
                <a:spcBef>
                  <a:spcPts val="0"/>
                </a:spcBef>
                <a:spcAft>
                  <a:spcPts val="0"/>
                </a:spcAft>
                <a:buNone/>
              </a:pPr>
              <a:r>
                <a:rPr lang="en" sz="4200">
                  <a:solidFill>
                    <a:schemeClr val="lt1"/>
                  </a:solidFill>
                  <a:latin typeface="Montserrat"/>
                  <a:ea typeface="Montserrat"/>
                  <a:cs typeface="Montserrat"/>
                  <a:sym typeface="Montserrat"/>
                </a:rPr>
                <a:t>users worldwide</a:t>
              </a:r>
              <a:endParaRPr b="1" sz="4200">
                <a:solidFill>
                  <a:schemeClr val="lt1"/>
                </a:solidFill>
                <a:latin typeface="Montserrat"/>
                <a:ea typeface="Montserrat"/>
                <a:cs typeface="Montserrat"/>
                <a:sym typeface="Montserrat"/>
              </a:endParaRPr>
            </a:p>
          </p:txBody>
        </p:sp>
      </p:grpSp>
      <p:grpSp>
        <p:nvGrpSpPr>
          <p:cNvPr id="724" name="Google Shape;724;p143"/>
          <p:cNvGrpSpPr/>
          <p:nvPr/>
        </p:nvGrpSpPr>
        <p:grpSpPr>
          <a:xfrm>
            <a:off x="777492" y="2727000"/>
            <a:ext cx="1995880" cy="948000"/>
            <a:chOff x="-453210" y="1888800"/>
            <a:chExt cx="4064100" cy="948000"/>
          </a:xfrm>
        </p:grpSpPr>
        <p:sp>
          <p:nvSpPr>
            <p:cNvPr id="725" name="Google Shape;725;p143"/>
            <p:cNvSpPr txBox="1"/>
            <p:nvPr/>
          </p:nvSpPr>
          <p:spPr>
            <a:xfrm>
              <a:off x="-453210" y="1888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3600">
                  <a:solidFill>
                    <a:schemeClr val="dk1"/>
                  </a:solidFill>
                  <a:latin typeface="Montserrat"/>
                  <a:ea typeface="Montserrat"/>
                  <a:cs typeface="Montserrat"/>
                  <a:sym typeface="Montserrat"/>
                </a:rPr>
                <a:t>112</a:t>
              </a:r>
              <a:endParaRPr>
                <a:solidFill>
                  <a:schemeClr val="dk1"/>
                </a:solidFill>
                <a:latin typeface="Montserrat"/>
                <a:ea typeface="Montserrat"/>
                <a:cs typeface="Montserrat"/>
                <a:sym typeface="Montserrat"/>
              </a:endParaRPr>
            </a:p>
          </p:txBody>
        </p:sp>
        <p:sp>
          <p:nvSpPr>
            <p:cNvPr id="726" name="Google Shape;726;p143"/>
            <p:cNvSpPr txBox="1"/>
            <p:nvPr/>
          </p:nvSpPr>
          <p:spPr>
            <a:xfrm>
              <a:off x="-453210" y="2362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1"/>
                  </a:solidFill>
                  <a:latin typeface="Montserrat"/>
                  <a:ea typeface="Montserrat"/>
                  <a:cs typeface="Montserrat"/>
                  <a:sym typeface="Montserrat"/>
                </a:rPr>
                <a:t>countries</a:t>
              </a:r>
              <a:endParaRPr sz="2500">
                <a:solidFill>
                  <a:schemeClr val="dk1"/>
                </a:solidFill>
                <a:latin typeface="Montserrat"/>
                <a:ea typeface="Montserrat"/>
                <a:cs typeface="Montserrat"/>
                <a:sym typeface="Montserrat"/>
              </a:endParaRPr>
            </a:p>
          </p:txBody>
        </p:sp>
      </p:grpSp>
      <p:grpSp>
        <p:nvGrpSpPr>
          <p:cNvPr id="727" name="Google Shape;727;p143"/>
          <p:cNvGrpSpPr/>
          <p:nvPr/>
        </p:nvGrpSpPr>
        <p:grpSpPr>
          <a:xfrm>
            <a:off x="2562279" y="2727000"/>
            <a:ext cx="1995880" cy="948000"/>
            <a:chOff x="-453210" y="1888800"/>
            <a:chExt cx="4064100" cy="948000"/>
          </a:xfrm>
        </p:grpSpPr>
        <p:sp>
          <p:nvSpPr>
            <p:cNvPr id="728" name="Google Shape;728;p143"/>
            <p:cNvSpPr txBox="1"/>
            <p:nvPr/>
          </p:nvSpPr>
          <p:spPr>
            <a:xfrm>
              <a:off x="-453210" y="1888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3600">
                  <a:solidFill>
                    <a:schemeClr val="dk1"/>
                  </a:solidFill>
                  <a:latin typeface="Montserrat"/>
                  <a:ea typeface="Montserrat"/>
                  <a:cs typeface="Montserrat"/>
                  <a:sym typeface="Montserrat"/>
                </a:rPr>
                <a:t>3,400</a:t>
              </a:r>
              <a:endParaRPr>
                <a:solidFill>
                  <a:schemeClr val="dk1"/>
                </a:solidFill>
                <a:latin typeface="Montserrat"/>
                <a:ea typeface="Montserrat"/>
                <a:cs typeface="Montserrat"/>
                <a:sym typeface="Montserrat"/>
              </a:endParaRPr>
            </a:p>
          </p:txBody>
        </p:sp>
        <p:sp>
          <p:nvSpPr>
            <p:cNvPr id="729" name="Google Shape;729;p143"/>
            <p:cNvSpPr txBox="1"/>
            <p:nvPr/>
          </p:nvSpPr>
          <p:spPr>
            <a:xfrm>
              <a:off x="-453210" y="2362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1"/>
                  </a:solidFill>
                  <a:latin typeface="Montserrat"/>
                  <a:ea typeface="Montserrat"/>
                  <a:cs typeface="Montserrat"/>
                  <a:sym typeface="Montserrat"/>
                </a:rPr>
                <a:t>cities</a:t>
              </a:r>
              <a:endParaRPr sz="2500">
                <a:solidFill>
                  <a:schemeClr val="dk1"/>
                </a:solidFill>
                <a:latin typeface="Montserrat"/>
                <a:ea typeface="Montserrat"/>
                <a:cs typeface="Montserrat"/>
                <a:sym typeface="Montserrat"/>
              </a:endParaRPr>
            </a:p>
          </p:txBody>
        </p:sp>
      </p:grpSp>
      <p:grpSp>
        <p:nvGrpSpPr>
          <p:cNvPr id="730" name="Google Shape;730;p143"/>
          <p:cNvGrpSpPr/>
          <p:nvPr/>
        </p:nvGrpSpPr>
        <p:grpSpPr>
          <a:xfrm>
            <a:off x="777492" y="3613175"/>
            <a:ext cx="1995880" cy="948000"/>
            <a:chOff x="-453210" y="940800"/>
            <a:chExt cx="4064100" cy="948000"/>
          </a:xfrm>
        </p:grpSpPr>
        <p:sp>
          <p:nvSpPr>
            <p:cNvPr id="731" name="Google Shape;731;p143"/>
            <p:cNvSpPr txBox="1"/>
            <p:nvPr/>
          </p:nvSpPr>
          <p:spPr>
            <a:xfrm>
              <a:off x="-453210" y="940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3600">
                  <a:solidFill>
                    <a:schemeClr val="dk1"/>
                  </a:solidFill>
                  <a:latin typeface="Montserrat"/>
                  <a:ea typeface="Montserrat"/>
                  <a:cs typeface="Montserrat"/>
                  <a:sym typeface="Montserrat"/>
                </a:rPr>
                <a:t>45</a:t>
              </a:r>
              <a:endParaRPr>
                <a:solidFill>
                  <a:schemeClr val="dk1"/>
                </a:solidFill>
                <a:latin typeface="Montserrat"/>
                <a:ea typeface="Montserrat"/>
                <a:cs typeface="Montserrat"/>
                <a:sym typeface="Montserrat"/>
              </a:endParaRPr>
            </a:p>
          </p:txBody>
        </p:sp>
        <p:sp>
          <p:nvSpPr>
            <p:cNvPr id="732" name="Google Shape;732;p143"/>
            <p:cNvSpPr txBox="1"/>
            <p:nvPr/>
          </p:nvSpPr>
          <p:spPr>
            <a:xfrm>
              <a:off x="-453210" y="1414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1"/>
                  </a:solidFill>
                  <a:latin typeface="Montserrat"/>
                  <a:ea typeface="Montserrat"/>
                  <a:cs typeface="Montserrat"/>
                  <a:sym typeface="Montserrat"/>
                </a:rPr>
                <a:t>languages</a:t>
              </a:r>
              <a:endParaRPr sz="2500">
                <a:solidFill>
                  <a:schemeClr val="dk1"/>
                </a:solidFill>
                <a:latin typeface="Montserrat"/>
                <a:ea typeface="Montserrat"/>
                <a:cs typeface="Montserrat"/>
                <a:sym typeface="Montserrat"/>
              </a:endParaRPr>
            </a:p>
          </p:txBody>
        </p:sp>
      </p:grpSp>
      <p:grpSp>
        <p:nvGrpSpPr>
          <p:cNvPr id="733" name="Google Shape;733;p143"/>
          <p:cNvGrpSpPr/>
          <p:nvPr/>
        </p:nvGrpSpPr>
        <p:grpSpPr>
          <a:xfrm>
            <a:off x="5776528" y="2726988"/>
            <a:ext cx="2407573" cy="948000"/>
            <a:chOff x="-453210" y="1888800"/>
            <a:chExt cx="4064100" cy="948000"/>
          </a:xfrm>
        </p:grpSpPr>
        <p:sp>
          <p:nvSpPr>
            <p:cNvPr id="734" name="Google Shape;734;p143"/>
            <p:cNvSpPr txBox="1"/>
            <p:nvPr/>
          </p:nvSpPr>
          <p:spPr>
            <a:xfrm>
              <a:off x="-453210" y="1888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3600">
                  <a:solidFill>
                    <a:schemeClr val="dk1"/>
                  </a:solidFill>
                  <a:latin typeface="Montserrat"/>
                  <a:ea typeface="Montserrat"/>
                  <a:cs typeface="Montserrat"/>
                  <a:sym typeface="Montserrat"/>
                </a:rPr>
                <a:t>7,500</a:t>
              </a:r>
              <a:endParaRPr>
                <a:solidFill>
                  <a:schemeClr val="dk1"/>
                </a:solidFill>
                <a:latin typeface="Montserrat"/>
                <a:ea typeface="Montserrat"/>
                <a:cs typeface="Montserrat"/>
                <a:sym typeface="Montserrat"/>
              </a:endParaRPr>
            </a:p>
          </p:txBody>
        </p:sp>
        <p:sp>
          <p:nvSpPr>
            <p:cNvPr id="735" name="Google Shape;735;p143"/>
            <p:cNvSpPr txBox="1"/>
            <p:nvPr/>
          </p:nvSpPr>
          <p:spPr>
            <a:xfrm>
              <a:off x="-453210" y="2362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1"/>
                  </a:solidFill>
                  <a:latin typeface="Montserrat"/>
                  <a:ea typeface="Montserrat"/>
                  <a:cs typeface="Montserrat"/>
                  <a:sym typeface="Montserrat"/>
                </a:rPr>
                <a:t>transit agencies</a:t>
              </a:r>
              <a:endParaRPr sz="2500">
                <a:solidFill>
                  <a:schemeClr val="dk1"/>
                </a:solidFill>
                <a:latin typeface="Montserrat"/>
                <a:ea typeface="Montserrat"/>
                <a:cs typeface="Montserrat"/>
                <a:sym typeface="Montserrat"/>
              </a:endParaRPr>
            </a:p>
          </p:txBody>
        </p:sp>
      </p:grpSp>
      <p:grpSp>
        <p:nvGrpSpPr>
          <p:cNvPr id="736" name="Google Shape;736;p143"/>
          <p:cNvGrpSpPr/>
          <p:nvPr/>
        </p:nvGrpSpPr>
        <p:grpSpPr>
          <a:xfrm>
            <a:off x="5776528" y="3613163"/>
            <a:ext cx="2407573" cy="948000"/>
            <a:chOff x="-453210" y="940800"/>
            <a:chExt cx="4064100" cy="948000"/>
          </a:xfrm>
        </p:grpSpPr>
        <p:sp>
          <p:nvSpPr>
            <p:cNvPr id="737" name="Google Shape;737;p143"/>
            <p:cNvSpPr txBox="1"/>
            <p:nvPr/>
          </p:nvSpPr>
          <p:spPr>
            <a:xfrm>
              <a:off x="-453210" y="940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3600">
                  <a:solidFill>
                    <a:schemeClr val="dk1"/>
                  </a:solidFill>
                  <a:latin typeface="Montserrat"/>
                  <a:ea typeface="Montserrat"/>
                  <a:cs typeface="Montserrat"/>
                  <a:sym typeface="Montserrat"/>
                </a:rPr>
                <a:t>320</a:t>
              </a:r>
              <a:endParaRPr>
                <a:solidFill>
                  <a:schemeClr val="dk1"/>
                </a:solidFill>
                <a:latin typeface="Montserrat"/>
                <a:ea typeface="Montserrat"/>
                <a:cs typeface="Montserrat"/>
                <a:sym typeface="Montserrat"/>
              </a:endParaRPr>
            </a:p>
          </p:txBody>
        </p:sp>
        <p:sp>
          <p:nvSpPr>
            <p:cNvPr id="738" name="Google Shape;738;p143"/>
            <p:cNvSpPr txBox="1"/>
            <p:nvPr/>
          </p:nvSpPr>
          <p:spPr>
            <a:xfrm>
              <a:off x="-453210" y="1414800"/>
              <a:ext cx="4064100" cy="474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1"/>
                  </a:solidFill>
                  <a:latin typeface="Montserrat"/>
                  <a:ea typeface="Montserrat"/>
                  <a:cs typeface="Montserrat"/>
                  <a:sym typeface="Montserrat"/>
                </a:rPr>
                <a:t>micro-mobility providers</a:t>
              </a:r>
              <a:endParaRPr sz="2500">
                <a:solidFill>
                  <a:schemeClr val="dk1"/>
                </a:solidFill>
                <a:latin typeface="Montserrat"/>
                <a:ea typeface="Montserrat"/>
                <a:cs typeface="Montserrat"/>
                <a:sym typeface="Montserrat"/>
              </a:endParaRPr>
            </a:p>
          </p:txBody>
        </p:sp>
      </p:grpSp>
      <p:pic>
        <p:nvPicPr>
          <p:cNvPr id="739" name="Google Shape;739;p143"/>
          <p:cNvPicPr preferRelativeResize="0"/>
          <p:nvPr/>
        </p:nvPicPr>
        <p:blipFill rotWithShape="1">
          <a:blip r:embed="rId4">
            <a:alphaModFix/>
          </a:blip>
          <a:srcRect b="0" l="0" r="0" t="0"/>
          <a:stretch/>
        </p:blipFill>
        <p:spPr>
          <a:xfrm>
            <a:off x="169418" y="4798295"/>
            <a:ext cx="647074" cy="186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44"/>
          <p:cNvSpPr/>
          <p:nvPr/>
        </p:nvSpPr>
        <p:spPr>
          <a:xfrm>
            <a:off x="555800" y="1135825"/>
            <a:ext cx="7931400" cy="12114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FFFFFF"/>
              </a:buClr>
              <a:buFont typeface="Montserrat"/>
              <a:buNone/>
            </a:pPr>
            <a:r>
              <a:rPr b="1" i="0" lang="en" sz="2700" u="none" cap="none" strike="noStrike">
                <a:latin typeface="Montserrat"/>
                <a:ea typeface="Montserrat"/>
                <a:cs typeface="Montserrat"/>
                <a:sym typeface="Montserrat"/>
              </a:rPr>
              <a:t>Insights about </a:t>
            </a:r>
            <a:r>
              <a:rPr b="1" i="0" lang="en" sz="2700" u="none" cap="none" strike="noStrike">
                <a:solidFill>
                  <a:srgbClr val="EF5223"/>
                </a:solidFill>
                <a:latin typeface="Montserrat"/>
                <a:ea typeface="Montserrat"/>
                <a:cs typeface="Montserrat"/>
                <a:sym typeface="Montserrat"/>
              </a:rPr>
              <a:t>where</a:t>
            </a:r>
            <a:r>
              <a:rPr b="1" i="0" lang="en" sz="2700" u="none" cap="none" strike="noStrike">
                <a:latin typeface="Montserrat"/>
                <a:ea typeface="Montserrat"/>
                <a:cs typeface="Montserrat"/>
                <a:sym typeface="Montserrat"/>
              </a:rPr>
              <a:t>,</a:t>
            </a:r>
            <a:r>
              <a:rPr b="1" i="0" lang="en" sz="2700" u="none" cap="none" strike="noStrike">
                <a:solidFill>
                  <a:srgbClr val="FFFFFF"/>
                </a:solidFill>
                <a:latin typeface="Montserrat"/>
                <a:ea typeface="Montserrat"/>
                <a:cs typeface="Montserrat"/>
                <a:sym typeface="Montserrat"/>
              </a:rPr>
              <a:t> </a:t>
            </a:r>
            <a:r>
              <a:rPr b="1" i="0" lang="en" sz="2700" u="none" cap="none" strike="noStrike">
                <a:solidFill>
                  <a:srgbClr val="EF5223"/>
                </a:solidFill>
                <a:latin typeface="Montserrat"/>
                <a:ea typeface="Montserrat"/>
                <a:cs typeface="Montserrat"/>
                <a:sym typeface="Montserrat"/>
              </a:rPr>
              <a:t>when</a:t>
            </a:r>
            <a:r>
              <a:rPr b="1" i="0" lang="en" sz="2700" u="none" cap="none" strike="noStrike">
                <a:solidFill>
                  <a:srgbClr val="FFFFFF"/>
                </a:solidFill>
                <a:latin typeface="Montserrat"/>
                <a:ea typeface="Montserrat"/>
                <a:cs typeface="Montserrat"/>
                <a:sym typeface="Montserrat"/>
              </a:rPr>
              <a:t> </a:t>
            </a:r>
            <a:r>
              <a:rPr b="1" i="0" lang="en" sz="2700" u="none" cap="none" strike="noStrike">
                <a:latin typeface="Montserrat"/>
                <a:ea typeface="Montserrat"/>
                <a:cs typeface="Montserrat"/>
                <a:sym typeface="Montserrat"/>
              </a:rPr>
              <a:t>and</a:t>
            </a:r>
            <a:r>
              <a:rPr b="1" i="0" lang="en" sz="2700" u="none" cap="none" strike="noStrike">
                <a:solidFill>
                  <a:srgbClr val="FFFFFF"/>
                </a:solidFill>
                <a:latin typeface="Montserrat"/>
                <a:ea typeface="Montserrat"/>
                <a:cs typeface="Montserrat"/>
                <a:sym typeface="Montserrat"/>
              </a:rPr>
              <a:t> </a:t>
            </a:r>
            <a:r>
              <a:rPr b="1" i="0" lang="en" sz="2700" u="none" cap="none" strike="noStrike">
                <a:solidFill>
                  <a:srgbClr val="EF5223"/>
                </a:solidFill>
                <a:latin typeface="Montserrat"/>
                <a:ea typeface="Montserrat"/>
                <a:cs typeface="Montserrat"/>
                <a:sym typeface="Montserrat"/>
              </a:rPr>
              <a:t>how</a:t>
            </a:r>
            <a:r>
              <a:rPr b="1" i="0" lang="en" sz="2700" u="none" cap="none" strike="noStrike">
                <a:solidFill>
                  <a:srgbClr val="FFFFFF"/>
                </a:solidFill>
                <a:latin typeface="Montserrat"/>
                <a:ea typeface="Montserrat"/>
                <a:cs typeface="Montserrat"/>
                <a:sym typeface="Montserrat"/>
              </a:rPr>
              <a:t> </a:t>
            </a:r>
            <a:r>
              <a:rPr b="1" i="0" lang="en" sz="2700" u="none" cap="none" strike="noStrike">
                <a:latin typeface="Montserrat"/>
                <a:ea typeface="Montserrat"/>
                <a:cs typeface="Montserrat"/>
                <a:sym typeface="Montserrat"/>
              </a:rPr>
              <a:t>people move around the city</a:t>
            </a:r>
            <a:endParaRPr b="1" sz="100"/>
          </a:p>
        </p:txBody>
      </p:sp>
      <p:sp>
        <p:nvSpPr>
          <p:cNvPr id="745" name="Google Shape;745;p144"/>
          <p:cNvSpPr/>
          <p:nvPr/>
        </p:nvSpPr>
        <p:spPr>
          <a:xfrm>
            <a:off x="555800" y="228600"/>
            <a:ext cx="7931400" cy="381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Font typeface="Montserrat Light"/>
              <a:buNone/>
            </a:pPr>
            <a:r>
              <a:rPr b="1" lang="en" sz="3700">
                <a:solidFill>
                  <a:schemeClr val="accent1"/>
                </a:solidFill>
                <a:latin typeface="Montserrat"/>
                <a:ea typeface="Montserrat"/>
                <a:cs typeface="Montserrat"/>
                <a:sym typeface="Montserrat"/>
              </a:rPr>
              <a:t>Moovit Urban Mobility Analytics</a:t>
            </a:r>
            <a:endParaRPr sz="500"/>
          </a:p>
        </p:txBody>
      </p:sp>
      <p:grpSp>
        <p:nvGrpSpPr>
          <p:cNvPr id="746" name="Google Shape;746;p144"/>
          <p:cNvGrpSpPr/>
          <p:nvPr/>
        </p:nvGrpSpPr>
        <p:grpSpPr>
          <a:xfrm>
            <a:off x="862296" y="2464864"/>
            <a:ext cx="7419407" cy="1627068"/>
            <a:chOff x="869674" y="2703902"/>
            <a:chExt cx="7419407" cy="1627068"/>
          </a:xfrm>
        </p:grpSpPr>
        <p:sp>
          <p:nvSpPr>
            <p:cNvPr id="747" name="Google Shape;747;p144"/>
            <p:cNvSpPr/>
            <p:nvPr/>
          </p:nvSpPr>
          <p:spPr>
            <a:xfrm>
              <a:off x="869674" y="2780102"/>
              <a:ext cx="1597500" cy="219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22BAAB"/>
                </a:buClr>
                <a:buFont typeface="Montserrat Light"/>
                <a:buNone/>
              </a:pPr>
              <a:r>
                <a:rPr b="0" i="0" lang="en" sz="1300" u="none" cap="none" strike="noStrike">
                  <a:solidFill>
                    <a:srgbClr val="22BAAB"/>
                  </a:solidFill>
                  <a:latin typeface="Montserrat Light"/>
                  <a:ea typeface="Montserrat Light"/>
                  <a:cs typeface="Montserrat Light"/>
                  <a:sym typeface="Montserrat Light"/>
                </a:rPr>
                <a:t>People movement</a:t>
              </a:r>
              <a:endParaRPr sz="600"/>
            </a:p>
          </p:txBody>
        </p:sp>
        <p:sp>
          <p:nvSpPr>
            <p:cNvPr id="748" name="Google Shape;748;p144"/>
            <p:cNvSpPr/>
            <p:nvPr/>
          </p:nvSpPr>
          <p:spPr>
            <a:xfrm>
              <a:off x="869674" y="3204712"/>
              <a:ext cx="1597500" cy="219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22BAAB"/>
                </a:buClr>
                <a:buFont typeface="Montserrat Light"/>
                <a:buNone/>
              </a:pPr>
              <a:r>
                <a:rPr b="0" i="0" lang="en" sz="1300" u="none" cap="none" strike="noStrike">
                  <a:solidFill>
                    <a:srgbClr val="22BAAB"/>
                  </a:solidFill>
                  <a:latin typeface="Montserrat Light"/>
                  <a:ea typeface="Montserrat Light"/>
                  <a:cs typeface="Montserrat Light"/>
                  <a:sym typeface="Montserrat Light"/>
                </a:rPr>
                <a:t>User attributes</a:t>
              </a:r>
              <a:endParaRPr sz="600"/>
            </a:p>
          </p:txBody>
        </p:sp>
        <p:sp>
          <p:nvSpPr>
            <p:cNvPr id="749" name="Google Shape;749;p144"/>
            <p:cNvSpPr/>
            <p:nvPr/>
          </p:nvSpPr>
          <p:spPr>
            <a:xfrm>
              <a:off x="869674" y="3629322"/>
              <a:ext cx="1597500" cy="219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22BAAB"/>
                </a:buClr>
                <a:buFont typeface="Montserrat Light"/>
                <a:buNone/>
              </a:pPr>
              <a:r>
                <a:rPr b="0" i="0" lang="en" sz="1300" u="none" cap="none" strike="noStrike">
                  <a:solidFill>
                    <a:srgbClr val="22BAAB"/>
                  </a:solidFill>
                  <a:latin typeface="Montserrat Light"/>
                  <a:ea typeface="Montserrat Light"/>
                  <a:cs typeface="Montserrat Light"/>
                  <a:sym typeface="Montserrat Light"/>
                </a:rPr>
                <a:t>Transit data</a:t>
              </a:r>
              <a:endParaRPr sz="600"/>
            </a:p>
          </p:txBody>
        </p:sp>
        <p:sp>
          <p:nvSpPr>
            <p:cNvPr id="750" name="Google Shape;750;p144"/>
            <p:cNvSpPr/>
            <p:nvPr/>
          </p:nvSpPr>
          <p:spPr>
            <a:xfrm>
              <a:off x="869674" y="4053933"/>
              <a:ext cx="1597500" cy="219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22BAAB"/>
                </a:buClr>
                <a:buFont typeface="Montserrat Light"/>
                <a:buNone/>
              </a:pPr>
              <a:r>
                <a:rPr i="0" lang="en" sz="1300" u="none" cap="none" strike="noStrike">
                  <a:solidFill>
                    <a:srgbClr val="22BAAB"/>
                  </a:solidFill>
                  <a:latin typeface="Montserrat Light"/>
                  <a:ea typeface="Montserrat Light"/>
                  <a:cs typeface="Montserrat Light"/>
                  <a:sym typeface="Montserrat Light"/>
                </a:rPr>
                <a:t>Additional info</a:t>
              </a:r>
              <a:endParaRPr sz="600"/>
            </a:p>
          </p:txBody>
        </p:sp>
        <p:sp>
          <p:nvSpPr>
            <p:cNvPr id="751" name="Google Shape;751;p144"/>
            <p:cNvSpPr/>
            <p:nvPr/>
          </p:nvSpPr>
          <p:spPr>
            <a:xfrm>
              <a:off x="6074481" y="3228513"/>
              <a:ext cx="2214600" cy="219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494D2"/>
                </a:buClr>
                <a:buFont typeface="Montserrat Light"/>
                <a:buNone/>
              </a:pPr>
              <a:r>
                <a:rPr b="0" i="0" lang="en" sz="1200" u="none" cap="none" strike="noStrike">
                  <a:solidFill>
                    <a:srgbClr val="EF5223"/>
                  </a:solidFill>
                  <a:latin typeface="Montserrat Light"/>
                  <a:ea typeface="Montserrat Light"/>
                  <a:cs typeface="Montserrat Light"/>
                  <a:sym typeface="Montserrat Light"/>
                </a:rPr>
                <a:t>Origin-</a:t>
              </a:r>
              <a:r>
                <a:rPr lang="en" sz="1200">
                  <a:solidFill>
                    <a:srgbClr val="EF5223"/>
                  </a:solidFill>
                  <a:latin typeface="Montserrat Light"/>
                  <a:ea typeface="Montserrat Light"/>
                  <a:cs typeface="Montserrat Light"/>
                  <a:sym typeface="Montserrat Light"/>
                </a:rPr>
                <a:t>D</a:t>
              </a:r>
              <a:r>
                <a:rPr b="0" i="0" lang="en" sz="1200" u="none" cap="none" strike="noStrike">
                  <a:solidFill>
                    <a:srgbClr val="EF5223"/>
                  </a:solidFill>
                  <a:latin typeface="Montserrat Light"/>
                  <a:ea typeface="Montserrat Light"/>
                  <a:cs typeface="Montserrat Light"/>
                  <a:sym typeface="Montserrat Light"/>
                </a:rPr>
                <a:t>estination </a:t>
              </a:r>
              <a:r>
                <a:rPr lang="en" sz="1200">
                  <a:solidFill>
                    <a:srgbClr val="EF5223"/>
                  </a:solidFill>
                  <a:latin typeface="Montserrat Light"/>
                  <a:ea typeface="Montserrat Light"/>
                  <a:cs typeface="Montserrat Light"/>
                  <a:sym typeface="Montserrat Light"/>
                </a:rPr>
                <a:t>M</a:t>
              </a:r>
              <a:r>
                <a:rPr b="0" i="0" lang="en" sz="1200" u="none" cap="none" strike="noStrike">
                  <a:solidFill>
                    <a:srgbClr val="EF5223"/>
                  </a:solidFill>
                  <a:latin typeface="Montserrat Light"/>
                  <a:ea typeface="Montserrat Light"/>
                  <a:cs typeface="Montserrat Light"/>
                  <a:sym typeface="Montserrat Light"/>
                </a:rPr>
                <a:t>atrices</a:t>
              </a:r>
              <a:endParaRPr sz="500">
                <a:solidFill>
                  <a:srgbClr val="EF5223"/>
                </a:solidFill>
              </a:endParaRPr>
            </a:p>
          </p:txBody>
        </p:sp>
        <p:sp>
          <p:nvSpPr>
            <p:cNvPr id="752" name="Google Shape;752;p144"/>
            <p:cNvSpPr/>
            <p:nvPr/>
          </p:nvSpPr>
          <p:spPr>
            <a:xfrm>
              <a:off x="6074483" y="3624563"/>
              <a:ext cx="1560000" cy="219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494D2"/>
                </a:buClr>
                <a:buFont typeface="Montserrat Light"/>
                <a:buNone/>
              </a:pPr>
              <a:r>
                <a:rPr b="0" i="0" lang="en" sz="1200" u="none" cap="none" strike="noStrike">
                  <a:solidFill>
                    <a:srgbClr val="EF5223"/>
                  </a:solidFill>
                  <a:latin typeface="Montserrat Light"/>
                  <a:ea typeface="Montserrat Light"/>
                  <a:cs typeface="Montserrat Light"/>
                  <a:sym typeface="Montserrat Light"/>
                </a:rPr>
                <a:t>Transit </a:t>
              </a:r>
              <a:r>
                <a:rPr lang="en" sz="1200">
                  <a:solidFill>
                    <a:srgbClr val="EF5223"/>
                  </a:solidFill>
                  <a:latin typeface="Montserrat Light"/>
                  <a:ea typeface="Montserrat Light"/>
                  <a:cs typeface="Montserrat Light"/>
                  <a:sym typeface="Montserrat Light"/>
                </a:rPr>
                <a:t>I</a:t>
              </a:r>
              <a:r>
                <a:rPr b="0" i="0" lang="en" sz="1200" u="none" cap="none" strike="noStrike">
                  <a:solidFill>
                    <a:srgbClr val="EF5223"/>
                  </a:solidFill>
                  <a:latin typeface="Montserrat Light"/>
                  <a:ea typeface="Montserrat Light"/>
                  <a:cs typeface="Montserrat Light"/>
                  <a:sym typeface="Montserrat Light"/>
                </a:rPr>
                <a:t>nsights</a:t>
              </a:r>
              <a:endParaRPr sz="500">
                <a:solidFill>
                  <a:srgbClr val="EF5223"/>
                </a:solidFill>
              </a:endParaRPr>
            </a:p>
          </p:txBody>
        </p:sp>
        <p:sp>
          <p:nvSpPr>
            <p:cNvPr id="753" name="Google Shape;753;p144"/>
            <p:cNvSpPr/>
            <p:nvPr/>
          </p:nvSpPr>
          <p:spPr>
            <a:xfrm>
              <a:off x="6083387" y="2703902"/>
              <a:ext cx="1853700" cy="4095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1494D2"/>
                </a:buClr>
                <a:buFont typeface="Montserrat SemiBold"/>
                <a:buNone/>
              </a:pPr>
              <a:r>
                <a:rPr b="1" i="0" lang="en" sz="1200" u="none" cap="none" strike="noStrike">
                  <a:solidFill>
                    <a:srgbClr val="FE5C0C"/>
                  </a:solidFill>
                  <a:latin typeface="Montserrat SemiBold"/>
                  <a:ea typeface="Montserrat SemiBold"/>
                  <a:cs typeface="Montserrat SemiBold"/>
                  <a:sym typeface="Montserrat SemiBold"/>
                </a:rPr>
                <a:t>Exportable Data </a:t>
              </a:r>
              <a:endParaRPr sz="500">
                <a:solidFill>
                  <a:srgbClr val="FE5C0C"/>
                </a:solidFill>
              </a:endParaRPr>
            </a:p>
            <a:p>
              <a:pPr indent="0" lvl="0" marL="0" marR="0" rtl="0" algn="l">
                <a:lnSpc>
                  <a:spcPct val="100000"/>
                </a:lnSpc>
                <a:spcBef>
                  <a:spcPts val="0"/>
                </a:spcBef>
                <a:spcAft>
                  <a:spcPts val="0"/>
                </a:spcAft>
                <a:buClr>
                  <a:srgbClr val="1494D2"/>
                </a:buClr>
                <a:buFont typeface="Montserrat SemiBold"/>
                <a:buNone/>
              </a:pPr>
              <a:r>
                <a:rPr b="1" i="0" lang="en" sz="1200" u="none" cap="none" strike="noStrike">
                  <a:solidFill>
                    <a:srgbClr val="FE5C0C"/>
                  </a:solidFill>
                  <a:latin typeface="Montserrat SemiBold"/>
                  <a:ea typeface="Montserrat SemiBold"/>
                  <a:cs typeface="Montserrat SemiBold"/>
                  <a:sym typeface="Montserrat SemiBold"/>
                </a:rPr>
                <a:t>&amp; Results Visualization</a:t>
              </a:r>
              <a:endParaRPr sz="500">
                <a:solidFill>
                  <a:srgbClr val="FE5C0C"/>
                </a:solidFill>
              </a:endParaRPr>
            </a:p>
          </p:txBody>
        </p:sp>
        <p:pic>
          <p:nvPicPr>
            <p:cNvPr id="754" name="Google Shape;754;p144"/>
            <p:cNvPicPr preferRelativeResize="0"/>
            <p:nvPr/>
          </p:nvPicPr>
          <p:blipFill>
            <a:blip r:embed="rId3">
              <a:alphaModFix/>
            </a:blip>
            <a:stretch>
              <a:fillRect/>
            </a:stretch>
          </p:blipFill>
          <p:spPr>
            <a:xfrm>
              <a:off x="2463322" y="2755258"/>
              <a:ext cx="3510628" cy="1575712"/>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45"/>
          <p:cNvSpPr txBox="1"/>
          <p:nvPr>
            <p:ph type="ctrTitle"/>
          </p:nvPr>
        </p:nvSpPr>
        <p:spPr>
          <a:xfrm>
            <a:off x="267725" y="215950"/>
            <a:ext cx="4163700" cy="1319700"/>
          </a:xfrm>
          <a:prstGeom prst="rect">
            <a:avLst/>
          </a:prstGeom>
        </p:spPr>
        <p:txBody>
          <a:bodyPr anchorCtr="0" anchor="ctr" bIns="91425" lIns="0" spcFirstLastPara="1" rIns="91425" wrap="square" tIns="91425">
            <a:noAutofit/>
          </a:bodyPr>
          <a:lstStyle/>
          <a:p>
            <a:pPr indent="0" lvl="0" marL="0" rtl="0" algn="l">
              <a:spcBef>
                <a:spcPts val="0"/>
              </a:spcBef>
              <a:spcAft>
                <a:spcPts val="0"/>
              </a:spcAft>
              <a:buNone/>
            </a:pPr>
            <a:r>
              <a:rPr lang="en" sz="3700">
                <a:solidFill>
                  <a:schemeClr val="accent1"/>
                </a:solidFill>
              </a:rPr>
              <a:t>Visualising</a:t>
            </a:r>
            <a:r>
              <a:rPr lang="en" sz="3700">
                <a:solidFill>
                  <a:schemeClr val="accent1"/>
                </a:solidFill>
              </a:rPr>
              <a:t> Your Network</a:t>
            </a:r>
            <a:endParaRPr sz="3700">
              <a:solidFill>
                <a:schemeClr val="accent1"/>
              </a:solidFill>
            </a:endParaRPr>
          </a:p>
        </p:txBody>
      </p:sp>
      <p:sp>
        <p:nvSpPr>
          <p:cNvPr id="760" name="Google Shape;760;p145"/>
          <p:cNvSpPr txBox="1"/>
          <p:nvPr>
            <p:ph idx="4294967295" type="body"/>
          </p:nvPr>
        </p:nvSpPr>
        <p:spPr>
          <a:xfrm>
            <a:off x="205125" y="1688050"/>
            <a:ext cx="4226400" cy="29736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400">
                <a:solidFill>
                  <a:schemeClr val="accent1"/>
                </a:solidFill>
              </a:rPr>
              <a:t>1. Gap Analysis</a:t>
            </a:r>
            <a:endParaRPr b="1" sz="1400">
              <a:solidFill>
                <a:schemeClr val="accent1"/>
              </a:solidFill>
            </a:endParaRPr>
          </a:p>
          <a:p>
            <a:pPr indent="0" lvl="0" marL="0" rtl="0" algn="l">
              <a:lnSpc>
                <a:spcPct val="100000"/>
              </a:lnSpc>
              <a:spcBef>
                <a:spcPts val="1000"/>
              </a:spcBef>
              <a:spcAft>
                <a:spcPts val="0"/>
              </a:spcAft>
              <a:buNone/>
            </a:pPr>
            <a:r>
              <a:rPr lang="en" sz="1300">
                <a:solidFill>
                  <a:schemeClr val="dk1"/>
                </a:solidFill>
              </a:rPr>
              <a:t>Full analysis of a network segment to discover unmet needs, gaps and areas of opportunity</a:t>
            </a:r>
            <a:endParaRPr sz="1300">
              <a:solidFill>
                <a:schemeClr val="dk1"/>
              </a:solidFill>
            </a:endParaRPr>
          </a:p>
          <a:p>
            <a:pPr indent="0" lvl="0" marL="0" rtl="0" algn="l">
              <a:lnSpc>
                <a:spcPct val="100000"/>
              </a:lnSpc>
              <a:spcBef>
                <a:spcPts val="0"/>
              </a:spcBef>
              <a:spcAft>
                <a:spcPts val="0"/>
              </a:spcAft>
              <a:buNone/>
            </a:pPr>
            <a:r>
              <a:t/>
            </a:r>
            <a:endParaRPr sz="1400">
              <a:solidFill>
                <a:schemeClr val="dk1"/>
              </a:solidFill>
            </a:endParaRPr>
          </a:p>
          <a:p>
            <a:pPr indent="0" lvl="0" marL="0" rtl="0" algn="l">
              <a:lnSpc>
                <a:spcPct val="100000"/>
              </a:lnSpc>
              <a:spcBef>
                <a:spcPts val="0"/>
              </a:spcBef>
              <a:spcAft>
                <a:spcPts val="0"/>
              </a:spcAft>
              <a:buNone/>
            </a:pPr>
            <a:r>
              <a:rPr b="1" lang="en" sz="1400">
                <a:solidFill>
                  <a:schemeClr val="accent1"/>
                </a:solidFill>
              </a:rPr>
              <a:t>2. Corridor &amp; LoS Analysis</a:t>
            </a:r>
            <a:endParaRPr sz="1400">
              <a:solidFill>
                <a:schemeClr val="accent1"/>
              </a:solidFill>
            </a:endParaRPr>
          </a:p>
          <a:p>
            <a:pPr indent="0" lvl="0" marL="0" rtl="0" algn="l">
              <a:lnSpc>
                <a:spcPct val="100000"/>
              </a:lnSpc>
              <a:spcBef>
                <a:spcPts val="1000"/>
              </a:spcBef>
              <a:spcAft>
                <a:spcPts val="0"/>
              </a:spcAft>
              <a:buNone/>
            </a:pPr>
            <a:r>
              <a:rPr lang="en" sz="1300">
                <a:solidFill>
                  <a:schemeClr val="dk1"/>
                </a:solidFill>
              </a:rPr>
              <a:t>Break service zones down into smaller, dynamic corridors for improved SLAs and higher efficiency</a:t>
            </a:r>
            <a:endParaRPr sz="1300">
              <a:solidFill>
                <a:schemeClr val="dk1"/>
              </a:solidFill>
            </a:endParaRPr>
          </a:p>
          <a:p>
            <a:pPr indent="0" lvl="0" marL="0" rtl="0" algn="l">
              <a:lnSpc>
                <a:spcPct val="100000"/>
              </a:lnSpc>
              <a:spcBef>
                <a:spcPts val="0"/>
              </a:spcBef>
              <a:spcAft>
                <a:spcPts val="0"/>
              </a:spcAft>
              <a:buNone/>
            </a:pPr>
            <a:r>
              <a:t/>
            </a:r>
            <a:endParaRPr sz="1400">
              <a:solidFill>
                <a:schemeClr val="dk1"/>
              </a:solidFill>
            </a:endParaRPr>
          </a:p>
          <a:p>
            <a:pPr indent="0" lvl="0" marL="0" rtl="0" algn="l">
              <a:lnSpc>
                <a:spcPct val="100000"/>
              </a:lnSpc>
              <a:spcBef>
                <a:spcPts val="0"/>
              </a:spcBef>
              <a:spcAft>
                <a:spcPts val="0"/>
              </a:spcAft>
              <a:buNone/>
            </a:pPr>
            <a:r>
              <a:rPr b="1" lang="en" sz="1400">
                <a:solidFill>
                  <a:schemeClr val="accent1"/>
                </a:solidFill>
              </a:rPr>
              <a:t>3. Simulation</a:t>
            </a:r>
            <a:endParaRPr sz="1400">
              <a:solidFill>
                <a:schemeClr val="accent1"/>
              </a:solidFill>
            </a:endParaRPr>
          </a:p>
          <a:p>
            <a:pPr indent="0" lvl="0" marL="0" rtl="0" algn="l">
              <a:lnSpc>
                <a:spcPct val="100000"/>
              </a:lnSpc>
              <a:spcBef>
                <a:spcPts val="1000"/>
              </a:spcBef>
              <a:spcAft>
                <a:spcPts val="0"/>
              </a:spcAft>
              <a:buNone/>
            </a:pPr>
            <a:r>
              <a:rPr lang="en" sz="1300">
                <a:solidFill>
                  <a:schemeClr val="dk1"/>
                </a:solidFill>
              </a:rPr>
              <a:t>Right-size operations by optimizing service areas and corridors, running times, fleet size, rider limits, and more</a:t>
            </a:r>
            <a:endParaRPr sz="1300">
              <a:solidFill>
                <a:schemeClr val="dk1"/>
              </a:solidFill>
            </a:endParaRPr>
          </a:p>
          <a:p>
            <a:pPr indent="0" lvl="0" marL="457200" rtl="0" algn="l">
              <a:lnSpc>
                <a:spcPct val="100000"/>
              </a:lnSpc>
              <a:spcBef>
                <a:spcPts val="1000"/>
              </a:spcBef>
              <a:spcAft>
                <a:spcPts val="0"/>
              </a:spcAft>
              <a:buNone/>
            </a:pPr>
            <a:r>
              <a:t/>
            </a:r>
            <a:endParaRPr/>
          </a:p>
        </p:txBody>
      </p:sp>
      <p:grpSp>
        <p:nvGrpSpPr>
          <p:cNvPr id="761" name="Google Shape;761;p145"/>
          <p:cNvGrpSpPr/>
          <p:nvPr/>
        </p:nvGrpSpPr>
        <p:grpSpPr>
          <a:xfrm>
            <a:off x="4724412" y="587600"/>
            <a:ext cx="4351525" cy="3866548"/>
            <a:chOff x="4268237" y="1125175"/>
            <a:chExt cx="4351525" cy="3866548"/>
          </a:xfrm>
        </p:grpSpPr>
        <p:pic>
          <p:nvPicPr>
            <p:cNvPr id="762" name="Google Shape;762;p145"/>
            <p:cNvPicPr preferRelativeResize="0"/>
            <p:nvPr/>
          </p:nvPicPr>
          <p:blipFill>
            <a:blip r:embed="rId3">
              <a:alphaModFix/>
            </a:blip>
            <a:stretch>
              <a:fillRect/>
            </a:stretch>
          </p:blipFill>
          <p:spPr>
            <a:xfrm>
              <a:off x="4324362" y="1125175"/>
              <a:ext cx="4239276" cy="2700499"/>
            </a:xfrm>
            <a:prstGeom prst="rect">
              <a:avLst/>
            </a:prstGeom>
            <a:noFill/>
            <a:ln>
              <a:noFill/>
            </a:ln>
          </p:spPr>
        </p:pic>
        <p:pic>
          <p:nvPicPr>
            <p:cNvPr id="763" name="Google Shape;763;p145"/>
            <p:cNvPicPr preferRelativeResize="0"/>
            <p:nvPr/>
          </p:nvPicPr>
          <p:blipFill>
            <a:blip r:embed="rId4">
              <a:alphaModFix/>
            </a:blip>
            <a:stretch>
              <a:fillRect/>
            </a:stretch>
          </p:blipFill>
          <p:spPr>
            <a:xfrm>
              <a:off x="4268237" y="1125175"/>
              <a:ext cx="4351525" cy="3866548"/>
            </a:xfrm>
            <a:prstGeom prst="rect">
              <a:avLst/>
            </a:prstGeom>
            <a:noFill/>
            <a:ln>
              <a:noFill/>
            </a:ln>
          </p:spPr>
        </p:pic>
      </p:grpSp>
      <p:pic>
        <p:nvPicPr>
          <p:cNvPr id="764" name="Google Shape;764;p145"/>
          <p:cNvPicPr preferRelativeResize="0"/>
          <p:nvPr/>
        </p:nvPicPr>
        <p:blipFill>
          <a:blip r:embed="rId5">
            <a:alphaModFix/>
          </a:blip>
          <a:stretch>
            <a:fillRect/>
          </a:stretch>
        </p:blipFill>
        <p:spPr>
          <a:xfrm>
            <a:off x="4758863" y="632500"/>
            <a:ext cx="4282624" cy="26830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46"/>
          <p:cNvSpPr txBox="1"/>
          <p:nvPr>
            <p:ph type="title"/>
          </p:nvPr>
        </p:nvSpPr>
        <p:spPr>
          <a:xfrm>
            <a:off x="514350" y="152400"/>
            <a:ext cx="8172600" cy="74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400">
                <a:solidFill>
                  <a:schemeClr val="accent1"/>
                </a:solidFill>
              </a:rPr>
              <a:t>Powering </a:t>
            </a:r>
            <a:r>
              <a:rPr lang="en" sz="3400">
                <a:solidFill>
                  <a:schemeClr val="accent1"/>
                </a:solidFill>
              </a:rPr>
              <a:t>Your On-Demand Service</a:t>
            </a:r>
            <a:endParaRPr sz="3400">
              <a:solidFill>
                <a:schemeClr val="accent1"/>
              </a:solidFill>
            </a:endParaRPr>
          </a:p>
        </p:txBody>
      </p:sp>
      <p:pic>
        <p:nvPicPr>
          <p:cNvPr id="770" name="Google Shape;770;p146"/>
          <p:cNvPicPr preferRelativeResize="0"/>
          <p:nvPr/>
        </p:nvPicPr>
        <p:blipFill>
          <a:blip r:embed="rId3">
            <a:alphaModFix/>
          </a:blip>
          <a:stretch>
            <a:fillRect/>
          </a:stretch>
        </p:blipFill>
        <p:spPr>
          <a:xfrm>
            <a:off x="1123900" y="722175"/>
            <a:ext cx="7110451" cy="3999626"/>
          </a:xfrm>
          <a:prstGeom prst="rect">
            <a:avLst/>
          </a:prstGeom>
          <a:noFill/>
          <a:ln>
            <a:noFill/>
          </a:ln>
        </p:spPr>
      </p:pic>
      <p:pic>
        <p:nvPicPr>
          <p:cNvPr id="771" name="Google Shape;771;p146"/>
          <p:cNvPicPr preferRelativeResize="0"/>
          <p:nvPr/>
        </p:nvPicPr>
        <p:blipFill>
          <a:blip r:embed="rId4">
            <a:alphaModFix/>
          </a:blip>
          <a:stretch>
            <a:fillRect/>
          </a:stretch>
        </p:blipFill>
        <p:spPr>
          <a:xfrm>
            <a:off x="1756975" y="2430150"/>
            <a:ext cx="1000488" cy="20175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5" name="Shape 775"/>
        <p:cNvGrpSpPr/>
        <p:nvPr/>
      </p:nvGrpSpPr>
      <p:grpSpPr>
        <a:xfrm>
          <a:off x="0" y="0"/>
          <a:ext cx="0" cy="0"/>
          <a:chOff x="0" y="0"/>
          <a:chExt cx="0" cy="0"/>
        </a:xfrm>
      </p:grpSpPr>
      <p:pic>
        <p:nvPicPr>
          <p:cNvPr id="776" name="Google Shape;776;p147"/>
          <p:cNvPicPr preferRelativeResize="0"/>
          <p:nvPr/>
        </p:nvPicPr>
        <p:blipFill rotWithShape="1">
          <a:blip r:embed="rId3">
            <a:alphaModFix/>
          </a:blip>
          <a:srcRect b="12495" l="0" r="0" t="12502"/>
          <a:stretch/>
        </p:blipFill>
        <p:spPr>
          <a:xfrm>
            <a:off x="0" y="0"/>
            <a:ext cx="9144003" cy="5143500"/>
          </a:xfrm>
          <a:prstGeom prst="rect">
            <a:avLst/>
          </a:prstGeom>
          <a:noFill/>
          <a:ln>
            <a:noFill/>
          </a:ln>
        </p:spPr>
      </p:pic>
      <p:sp>
        <p:nvSpPr>
          <p:cNvPr id="777" name="Google Shape;777;p147"/>
          <p:cNvSpPr/>
          <p:nvPr/>
        </p:nvSpPr>
        <p:spPr>
          <a:xfrm>
            <a:off x="0" y="24175"/>
            <a:ext cx="9144000" cy="5119200"/>
          </a:xfrm>
          <a:prstGeom prst="rect">
            <a:avLst/>
          </a:prstGeom>
          <a:solidFill>
            <a:srgbClr val="000000">
              <a:alpha val="480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8" name="Google Shape;778;p147"/>
          <p:cNvPicPr preferRelativeResize="0"/>
          <p:nvPr/>
        </p:nvPicPr>
        <p:blipFill rotWithShape="1">
          <a:blip r:embed="rId4">
            <a:alphaModFix/>
          </a:blip>
          <a:srcRect b="0" l="0" r="0" t="0"/>
          <a:stretch/>
        </p:blipFill>
        <p:spPr>
          <a:xfrm>
            <a:off x="169418" y="4798291"/>
            <a:ext cx="647074" cy="186177"/>
          </a:xfrm>
          <a:prstGeom prst="rect">
            <a:avLst/>
          </a:prstGeom>
          <a:noFill/>
          <a:ln>
            <a:noFill/>
          </a:ln>
          <a:effectLst>
            <a:outerShdw blurRad="171450" rotWithShape="0" algn="bl">
              <a:srgbClr val="000000">
                <a:alpha val="50000"/>
              </a:srgbClr>
            </a:outerShdw>
          </a:effectLst>
        </p:spPr>
      </p:pic>
      <p:sp>
        <p:nvSpPr>
          <p:cNvPr id="779" name="Google Shape;779;p147"/>
          <p:cNvSpPr/>
          <p:nvPr/>
        </p:nvSpPr>
        <p:spPr>
          <a:xfrm>
            <a:off x="460400" y="1118975"/>
            <a:ext cx="4114800" cy="2768100"/>
          </a:xfrm>
          <a:prstGeom prst="roundRect">
            <a:avLst>
              <a:gd fmla="val 2864" name="adj"/>
            </a:avLst>
          </a:prstGeom>
          <a:solidFill>
            <a:srgbClr val="FFFFFF"/>
          </a:solidFill>
          <a:ln>
            <a:noFill/>
          </a:ln>
          <a:effectLst>
            <a:outerShdw blurRad="228600" rotWithShape="0" algn="bl" dir="5400000" dist="762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47"/>
          <p:cNvSpPr txBox="1"/>
          <p:nvPr/>
        </p:nvSpPr>
        <p:spPr>
          <a:xfrm>
            <a:off x="673450" y="1237471"/>
            <a:ext cx="3467400" cy="186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2300"/>
              <a:buFont typeface="Arial"/>
              <a:buNone/>
            </a:pPr>
            <a:r>
              <a:rPr lang="en" sz="1200">
                <a:solidFill>
                  <a:srgbClr val="000000"/>
                </a:solidFill>
                <a:latin typeface="Montserrat"/>
                <a:ea typeface="Montserrat"/>
                <a:cs typeface="Montserrat"/>
                <a:sym typeface="Montserrat"/>
              </a:rPr>
              <a:t>Case Study</a:t>
            </a:r>
            <a:endParaRPr sz="1200">
              <a:solidFill>
                <a:srgbClr val="000000"/>
              </a:solidFill>
              <a:latin typeface="Montserrat"/>
              <a:ea typeface="Montserrat"/>
              <a:cs typeface="Montserrat"/>
              <a:sym typeface="Montserrat"/>
            </a:endParaRPr>
          </a:p>
        </p:txBody>
      </p:sp>
      <p:pic>
        <p:nvPicPr>
          <p:cNvPr id="781" name="Google Shape;781;p147"/>
          <p:cNvPicPr preferRelativeResize="0"/>
          <p:nvPr/>
        </p:nvPicPr>
        <p:blipFill rotWithShape="1">
          <a:blip r:embed="rId5">
            <a:alphaModFix/>
          </a:blip>
          <a:srcRect b="49594" l="0" r="0" t="27011"/>
          <a:stretch/>
        </p:blipFill>
        <p:spPr>
          <a:xfrm>
            <a:off x="457200" y="2277550"/>
            <a:ext cx="216250" cy="794899"/>
          </a:xfrm>
          <a:prstGeom prst="rect">
            <a:avLst/>
          </a:prstGeom>
          <a:noFill/>
          <a:ln>
            <a:noFill/>
          </a:ln>
        </p:spPr>
      </p:pic>
      <p:sp>
        <p:nvSpPr>
          <p:cNvPr id="782" name="Google Shape;782;p147"/>
          <p:cNvSpPr/>
          <p:nvPr/>
        </p:nvSpPr>
        <p:spPr>
          <a:xfrm>
            <a:off x="414663" y="2274883"/>
            <a:ext cx="4114800" cy="146400"/>
          </a:xfrm>
          <a:prstGeom prst="rect">
            <a:avLst/>
          </a:prstGeom>
          <a:gradFill>
            <a:gsLst>
              <a:gs pos="0">
                <a:srgbClr val="000000">
                  <a:alpha val="0"/>
                </a:srgbClr>
              </a:gs>
              <a:gs pos="100000">
                <a:srgbClr val="000000">
                  <a:alpha val="6274"/>
                </a:srgbClr>
              </a:gs>
            </a:gsLst>
            <a:lin ang="1619866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3" name="Google Shape;783;p147"/>
          <p:cNvGrpSpPr/>
          <p:nvPr/>
        </p:nvGrpSpPr>
        <p:grpSpPr>
          <a:xfrm>
            <a:off x="456500" y="3064951"/>
            <a:ext cx="4122600" cy="862200"/>
            <a:chOff x="456500" y="3273301"/>
            <a:chExt cx="4122600" cy="862200"/>
          </a:xfrm>
        </p:grpSpPr>
        <p:cxnSp>
          <p:nvCxnSpPr>
            <p:cNvPr id="784" name="Google Shape;784;p147"/>
            <p:cNvCxnSpPr/>
            <p:nvPr/>
          </p:nvCxnSpPr>
          <p:spPr>
            <a:xfrm>
              <a:off x="456500" y="3278772"/>
              <a:ext cx="4122600" cy="0"/>
            </a:xfrm>
            <a:prstGeom prst="straightConnector1">
              <a:avLst/>
            </a:prstGeom>
            <a:noFill/>
            <a:ln cap="flat" cmpd="sng" w="9525">
              <a:solidFill>
                <a:srgbClr val="D9D9D9"/>
              </a:solidFill>
              <a:prstDash val="solid"/>
              <a:round/>
              <a:headEnd len="med" w="med" type="none"/>
              <a:tailEnd len="med" w="med" type="none"/>
            </a:ln>
          </p:spPr>
        </p:cxnSp>
        <p:cxnSp>
          <p:nvCxnSpPr>
            <p:cNvPr id="785" name="Google Shape;785;p147"/>
            <p:cNvCxnSpPr/>
            <p:nvPr/>
          </p:nvCxnSpPr>
          <p:spPr>
            <a:xfrm>
              <a:off x="1142100" y="3273301"/>
              <a:ext cx="0" cy="862200"/>
            </a:xfrm>
            <a:prstGeom prst="straightConnector1">
              <a:avLst/>
            </a:prstGeom>
            <a:noFill/>
            <a:ln cap="flat" cmpd="sng" w="9525">
              <a:solidFill>
                <a:srgbClr val="CCCCCC"/>
              </a:solidFill>
              <a:prstDash val="solid"/>
              <a:round/>
              <a:headEnd len="med" w="med" type="none"/>
              <a:tailEnd len="med" w="med" type="none"/>
            </a:ln>
          </p:spPr>
        </p:cxnSp>
        <p:cxnSp>
          <p:nvCxnSpPr>
            <p:cNvPr id="786" name="Google Shape;786;p147"/>
            <p:cNvCxnSpPr/>
            <p:nvPr/>
          </p:nvCxnSpPr>
          <p:spPr>
            <a:xfrm>
              <a:off x="1827869" y="3273301"/>
              <a:ext cx="0" cy="862200"/>
            </a:xfrm>
            <a:prstGeom prst="straightConnector1">
              <a:avLst/>
            </a:prstGeom>
            <a:noFill/>
            <a:ln cap="flat" cmpd="sng" w="9525">
              <a:solidFill>
                <a:srgbClr val="CCCCCC"/>
              </a:solidFill>
              <a:prstDash val="solid"/>
              <a:round/>
              <a:headEnd len="med" w="med" type="none"/>
              <a:tailEnd len="med" w="med" type="none"/>
            </a:ln>
          </p:spPr>
        </p:cxnSp>
        <p:cxnSp>
          <p:nvCxnSpPr>
            <p:cNvPr id="787" name="Google Shape;787;p147"/>
            <p:cNvCxnSpPr/>
            <p:nvPr/>
          </p:nvCxnSpPr>
          <p:spPr>
            <a:xfrm>
              <a:off x="2513638" y="3273301"/>
              <a:ext cx="0" cy="862200"/>
            </a:xfrm>
            <a:prstGeom prst="straightConnector1">
              <a:avLst/>
            </a:prstGeom>
            <a:noFill/>
            <a:ln cap="flat" cmpd="sng" w="9525">
              <a:solidFill>
                <a:srgbClr val="CCCCCC"/>
              </a:solidFill>
              <a:prstDash val="solid"/>
              <a:round/>
              <a:headEnd len="med" w="med" type="none"/>
              <a:tailEnd len="med" w="med" type="none"/>
            </a:ln>
          </p:spPr>
        </p:cxnSp>
        <p:cxnSp>
          <p:nvCxnSpPr>
            <p:cNvPr id="788" name="Google Shape;788;p147"/>
            <p:cNvCxnSpPr/>
            <p:nvPr/>
          </p:nvCxnSpPr>
          <p:spPr>
            <a:xfrm>
              <a:off x="3199406" y="3273301"/>
              <a:ext cx="0" cy="862200"/>
            </a:xfrm>
            <a:prstGeom prst="straightConnector1">
              <a:avLst/>
            </a:prstGeom>
            <a:noFill/>
            <a:ln cap="flat" cmpd="sng" w="9525">
              <a:solidFill>
                <a:srgbClr val="CCCCCC"/>
              </a:solidFill>
              <a:prstDash val="solid"/>
              <a:round/>
              <a:headEnd len="med" w="med" type="none"/>
              <a:tailEnd len="med" w="med" type="none"/>
            </a:ln>
          </p:spPr>
        </p:cxnSp>
        <p:cxnSp>
          <p:nvCxnSpPr>
            <p:cNvPr id="789" name="Google Shape;789;p147"/>
            <p:cNvCxnSpPr/>
            <p:nvPr/>
          </p:nvCxnSpPr>
          <p:spPr>
            <a:xfrm>
              <a:off x="3885175" y="3273301"/>
              <a:ext cx="0" cy="862200"/>
            </a:xfrm>
            <a:prstGeom prst="straightConnector1">
              <a:avLst/>
            </a:prstGeom>
            <a:noFill/>
            <a:ln cap="flat" cmpd="sng" w="9525">
              <a:solidFill>
                <a:srgbClr val="CCCCCC"/>
              </a:solidFill>
              <a:prstDash val="solid"/>
              <a:round/>
              <a:headEnd len="med" w="med" type="none"/>
              <a:tailEnd len="med" w="med" type="none"/>
            </a:ln>
          </p:spPr>
        </p:cxnSp>
      </p:grpSp>
      <p:pic>
        <p:nvPicPr>
          <p:cNvPr id="790" name="Google Shape;790;p147"/>
          <p:cNvPicPr preferRelativeResize="0"/>
          <p:nvPr/>
        </p:nvPicPr>
        <p:blipFill rotWithShape="1">
          <a:blip r:embed="rId6">
            <a:alphaModFix amt="30000"/>
          </a:blip>
          <a:srcRect b="0" l="0" r="0" t="0"/>
          <a:stretch/>
        </p:blipFill>
        <p:spPr>
          <a:xfrm>
            <a:off x="3343936" y="3153610"/>
            <a:ext cx="393070" cy="393070"/>
          </a:xfrm>
          <a:prstGeom prst="rect">
            <a:avLst/>
          </a:prstGeom>
          <a:noFill/>
          <a:ln>
            <a:noFill/>
          </a:ln>
        </p:spPr>
      </p:pic>
      <p:sp>
        <p:nvSpPr>
          <p:cNvPr id="791" name="Google Shape;791;p147"/>
          <p:cNvSpPr txBox="1"/>
          <p:nvPr/>
        </p:nvSpPr>
        <p:spPr>
          <a:xfrm>
            <a:off x="3223291" y="3577193"/>
            <a:ext cx="644700" cy="26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 sz="600">
                <a:solidFill>
                  <a:srgbClr val="B7B7B7"/>
                </a:solidFill>
                <a:latin typeface="Montserrat"/>
                <a:ea typeface="Montserrat"/>
                <a:cs typeface="Montserrat"/>
                <a:sym typeface="Montserrat"/>
              </a:rPr>
              <a:t> </a:t>
            </a:r>
            <a:r>
              <a:rPr i="0" lang="en" sz="600" u="none" cap="none" strike="noStrike">
                <a:solidFill>
                  <a:srgbClr val="B7B7B7"/>
                </a:solidFill>
                <a:latin typeface="Montserrat"/>
                <a:ea typeface="Montserrat"/>
                <a:cs typeface="Montserrat"/>
                <a:sym typeface="Montserrat"/>
              </a:rPr>
              <a:t>Real-Time for Buses</a:t>
            </a:r>
            <a:endParaRPr sz="600">
              <a:solidFill>
                <a:srgbClr val="B7B7B7"/>
              </a:solidFill>
            </a:endParaRPr>
          </a:p>
        </p:txBody>
      </p:sp>
      <p:sp>
        <p:nvSpPr>
          <p:cNvPr id="792" name="Google Shape;792;p147"/>
          <p:cNvSpPr txBox="1"/>
          <p:nvPr/>
        </p:nvSpPr>
        <p:spPr>
          <a:xfrm>
            <a:off x="3909383" y="3577193"/>
            <a:ext cx="644700" cy="26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 sz="600">
                <a:solidFill>
                  <a:srgbClr val="B7B7B7"/>
                </a:solidFill>
                <a:latin typeface="Montserrat"/>
                <a:ea typeface="Montserrat"/>
                <a:cs typeface="Montserrat"/>
                <a:sym typeface="Montserrat"/>
              </a:rPr>
              <a:t>Carpool</a:t>
            </a:r>
            <a:endParaRPr sz="600">
              <a:solidFill>
                <a:srgbClr val="B7B7B7"/>
              </a:solidFill>
            </a:endParaRPr>
          </a:p>
        </p:txBody>
      </p:sp>
      <p:sp>
        <p:nvSpPr>
          <p:cNvPr id="793" name="Google Shape;793;p147"/>
          <p:cNvSpPr txBox="1"/>
          <p:nvPr/>
        </p:nvSpPr>
        <p:spPr>
          <a:xfrm>
            <a:off x="500598" y="3577193"/>
            <a:ext cx="588300" cy="26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 sz="600">
                <a:latin typeface="Montserrat"/>
                <a:ea typeface="Montserrat"/>
                <a:cs typeface="Montserrat"/>
                <a:sym typeface="Montserrat"/>
              </a:rPr>
              <a:t>Branded A</a:t>
            </a:r>
            <a:r>
              <a:rPr i="0" lang="en" sz="600" u="none" cap="none" strike="noStrike">
                <a:solidFill>
                  <a:srgbClr val="000000"/>
                </a:solidFill>
                <a:latin typeface="Montserrat"/>
                <a:ea typeface="Montserrat"/>
                <a:cs typeface="Montserrat"/>
                <a:sym typeface="Montserrat"/>
              </a:rPr>
              <a:t>pps </a:t>
            </a:r>
            <a:endParaRPr sz="600"/>
          </a:p>
        </p:txBody>
      </p:sp>
      <p:pic>
        <p:nvPicPr>
          <p:cNvPr id="794" name="Google Shape;794;p147"/>
          <p:cNvPicPr preferRelativeResize="0"/>
          <p:nvPr/>
        </p:nvPicPr>
        <p:blipFill>
          <a:blip r:embed="rId7">
            <a:alphaModFix amt="30000"/>
          </a:blip>
          <a:stretch>
            <a:fillRect/>
          </a:stretch>
        </p:blipFill>
        <p:spPr>
          <a:xfrm>
            <a:off x="1297707" y="3164664"/>
            <a:ext cx="394199" cy="394199"/>
          </a:xfrm>
          <a:prstGeom prst="rect">
            <a:avLst/>
          </a:prstGeom>
          <a:noFill/>
          <a:ln>
            <a:noFill/>
          </a:ln>
        </p:spPr>
      </p:pic>
      <p:sp>
        <p:nvSpPr>
          <p:cNvPr id="795" name="Google Shape;795;p147"/>
          <p:cNvSpPr txBox="1"/>
          <p:nvPr/>
        </p:nvSpPr>
        <p:spPr>
          <a:xfrm>
            <a:off x="1165050" y="3577190"/>
            <a:ext cx="644700" cy="26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 sz="600">
                <a:solidFill>
                  <a:srgbClr val="B7B7B7"/>
                </a:solidFill>
                <a:latin typeface="Montserrat"/>
                <a:ea typeface="Montserrat"/>
                <a:cs typeface="Montserrat"/>
                <a:sym typeface="Montserrat"/>
              </a:rPr>
              <a:t>P</a:t>
            </a:r>
            <a:r>
              <a:rPr i="0" lang="en" sz="600" u="none" cap="none" strike="noStrike">
                <a:solidFill>
                  <a:srgbClr val="B7B7B7"/>
                </a:solidFill>
                <a:latin typeface="Montserrat"/>
                <a:ea typeface="Montserrat"/>
                <a:cs typeface="Montserrat"/>
                <a:sym typeface="Montserrat"/>
              </a:rPr>
              <a:t>ayments &amp; Ticketing</a:t>
            </a:r>
            <a:endParaRPr sz="600">
              <a:solidFill>
                <a:srgbClr val="B7B7B7"/>
              </a:solidFill>
            </a:endParaRPr>
          </a:p>
        </p:txBody>
      </p:sp>
      <p:grpSp>
        <p:nvGrpSpPr>
          <p:cNvPr id="796" name="Google Shape;796;p147"/>
          <p:cNvGrpSpPr/>
          <p:nvPr/>
        </p:nvGrpSpPr>
        <p:grpSpPr>
          <a:xfrm>
            <a:off x="2507936" y="3182965"/>
            <a:ext cx="700800" cy="662428"/>
            <a:chOff x="2507936" y="3391315"/>
            <a:chExt cx="700800" cy="662428"/>
          </a:xfrm>
        </p:grpSpPr>
        <p:sp>
          <p:nvSpPr>
            <p:cNvPr id="797" name="Google Shape;797;p147"/>
            <p:cNvSpPr txBox="1"/>
            <p:nvPr/>
          </p:nvSpPr>
          <p:spPr>
            <a:xfrm>
              <a:off x="2507936" y="3785543"/>
              <a:ext cx="700800" cy="26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 sz="600" u="none" cap="none" strike="noStrike">
                  <a:solidFill>
                    <a:srgbClr val="000000"/>
                  </a:solidFill>
                  <a:latin typeface="Montserrat"/>
                  <a:ea typeface="Montserrat"/>
                  <a:cs typeface="Montserrat"/>
                  <a:sym typeface="Montserrat"/>
                </a:rPr>
                <a:t>On-Demand</a:t>
              </a:r>
              <a:endParaRPr sz="600"/>
            </a:p>
          </p:txBody>
        </p:sp>
        <p:pic>
          <p:nvPicPr>
            <p:cNvPr id="798" name="Google Shape;798;p147"/>
            <p:cNvPicPr preferRelativeResize="0"/>
            <p:nvPr/>
          </p:nvPicPr>
          <p:blipFill>
            <a:blip r:embed="rId8">
              <a:alphaModFix/>
            </a:blip>
            <a:stretch>
              <a:fillRect/>
            </a:stretch>
          </p:blipFill>
          <p:spPr>
            <a:xfrm>
              <a:off x="2664028" y="3391315"/>
              <a:ext cx="367188" cy="367188"/>
            </a:xfrm>
            <a:prstGeom prst="rect">
              <a:avLst/>
            </a:prstGeom>
            <a:noFill/>
            <a:ln>
              <a:noFill/>
            </a:ln>
          </p:spPr>
        </p:pic>
      </p:grpSp>
      <p:sp>
        <p:nvSpPr>
          <p:cNvPr id="799" name="Google Shape;799;p147"/>
          <p:cNvSpPr txBox="1"/>
          <p:nvPr/>
        </p:nvSpPr>
        <p:spPr>
          <a:xfrm>
            <a:off x="1791685" y="3577198"/>
            <a:ext cx="768600" cy="22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 sz="600" u="none" cap="none" strike="noStrike">
                <a:solidFill>
                  <a:srgbClr val="B7B7B7"/>
                </a:solidFill>
                <a:latin typeface="Montserrat"/>
                <a:ea typeface="Montserrat"/>
                <a:cs typeface="Montserrat"/>
                <a:sym typeface="Montserrat"/>
              </a:rPr>
              <a:t>Urban Mobility Analytics</a:t>
            </a:r>
            <a:endParaRPr sz="600">
              <a:solidFill>
                <a:srgbClr val="B7B7B7"/>
              </a:solidFill>
            </a:endParaRPr>
          </a:p>
        </p:txBody>
      </p:sp>
      <p:pic>
        <p:nvPicPr>
          <p:cNvPr id="800" name="Google Shape;800;p147"/>
          <p:cNvPicPr preferRelativeResize="0"/>
          <p:nvPr/>
        </p:nvPicPr>
        <p:blipFill>
          <a:blip r:embed="rId9">
            <a:alphaModFix amt="30000"/>
          </a:blip>
          <a:stretch>
            <a:fillRect/>
          </a:stretch>
        </p:blipFill>
        <p:spPr>
          <a:xfrm>
            <a:off x="1977945" y="3170023"/>
            <a:ext cx="393070" cy="393070"/>
          </a:xfrm>
          <a:prstGeom prst="rect">
            <a:avLst/>
          </a:prstGeom>
          <a:noFill/>
          <a:ln>
            <a:noFill/>
          </a:ln>
        </p:spPr>
      </p:pic>
      <p:pic>
        <p:nvPicPr>
          <p:cNvPr id="801" name="Google Shape;801;p147"/>
          <p:cNvPicPr preferRelativeResize="0"/>
          <p:nvPr/>
        </p:nvPicPr>
        <p:blipFill>
          <a:blip r:embed="rId10">
            <a:alphaModFix amt="30000"/>
          </a:blip>
          <a:stretch>
            <a:fillRect/>
          </a:stretch>
        </p:blipFill>
        <p:spPr>
          <a:xfrm>
            <a:off x="4052375" y="3252487"/>
            <a:ext cx="344950" cy="272499"/>
          </a:xfrm>
          <a:prstGeom prst="rect">
            <a:avLst/>
          </a:prstGeom>
          <a:noFill/>
          <a:ln>
            <a:noFill/>
          </a:ln>
        </p:spPr>
      </p:pic>
      <p:grpSp>
        <p:nvGrpSpPr>
          <p:cNvPr id="802" name="Google Shape;802;p147"/>
          <p:cNvGrpSpPr/>
          <p:nvPr/>
        </p:nvGrpSpPr>
        <p:grpSpPr>
          <a:xfrm>
            <a:off x="816501" y="2525148"/>
            <a:ext cx="3311124" cy="186300"/>
            <a:chOff x="825851" y="2121175"/>
            <a:chExt cx="3311124" cy="186300"/>
          </a:xfrm>
        </p:grpSpPr>
        <p:sp>
          <p:nvSpPr>
            <p:cNvPr id="803" name="Google Shape;803;p147"/>
            <p:cNvSpPr txBox="1"/>
            <p:nvPr/>
          </p:nvSpPr>
          <p:spPr>
            <a:xfrm>
              <a:off x="1051475" y="2121175"/>
              <a:ext cx="3085500" cy="186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2300"/>
                <a:buFont typeface="Arial"/>
                <a:buNone/>
              </a:pPr>
              <a:r>
                <a:rPr lang="en">
                  <a:latin typeface="Rubik"/>
                  <a:ea typeface="Rubik"/>
                  <a:cs typeface="Rubik"/>
                  <a:sym typeface="Rubik"/>
                </a:rPr>
                <a:t>עמק חפר ולב השרון, ישראל</a:t>
              </a:r>
              <a:endParaRPr>
                <a:solidFill>
                  <a:srgbClr val="000000"/>
                </a:solidFill>
                <a:latin typeface="Rubik"/>
                <a:ea typeface="Rubik"/>
                <a:cs typeface="Rubik"/>
                <a:sym typeface="Rubik"/>
              </a:endParaRPr>
            </a:p>
          </p:txBody>
        </p:sp>
        <p:pic>
          <p:nvPicPr>
            <p:cNvPr id="804" name="Google Shape;804;p147"/>
            <p:cNvPicPr preferRelativeResize="0"/>
            <p:nvPr/>
          </p:nvPicPr>
          <p:blipFill>
            <a:blip r:embed="rId11">
              <a:alphaModFix/>
            </a:blip>
            <a:stretch>
              <a:fillRect/>
            </a:stretch>
          </p:blipFill>
          <p:spPr>
            <a:xfrm>
              <a:off x="825851" y="2121175"/>
              <a:ext cx="149420" cy="186299"/>
            </a:xfrm>
            <a:prstGeom prst="rect">
              <a:avLst/>
            </a:prstGeom>
            <a:noFill/>
            <a:ln>
              <a:noFill/>
            </a:ln>
          </p:spPr>
        </p:pic>
      </p:grpSp>
      <p:pic>
        <p:nvPicPr>
          <p:cNvPr id="805" name="Google Shape;805;p147"/>
          <p:cNvPicPr preferRelativeResize="0"/>
          <p:nvPr/>
        </p:nvPicPr>
        <p:blipFill>
          <a:blip r:embed="rId12">
            <a:alphaModFix/>
          </a:blip>
          <a:stretch>
            <a:fillRect/>
          </a:stretch>
        </p:blipFill>
        <p:spPr>
          <a:xfrm>
            <a:off x="584931" y="3204846"/>
            <a:ext cx="394199" cy="394199"/>
          </a:xfrm>
          <a:prstGeom prst="rect">
            <a:avLst/>
          </a:prstGeom>
          <a:noFill/>
          <a:ln>
            <a:noFill/>
          </a:ln>
        </p:spPr>
      </p:pic>
      <p:sp>
        <p:nvSpPr>
          <p:cNvPr id="806" name="Google Shape;806;p147"/>
          <p:cNvSpPr txBox="1"/>
          <p:nvPr/>
        </p:nvSpPr>
        <p:spPr>
          <a:xfrm>
            <a:off x="673442" y="1412693"/>
            <a:ext cx="3467400" cy="347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2300"/>
              <a:buFont typeface="Arial"/>
              <a:buNone/>
            </a:pPr>
            <a:r>
              <a:rPr b="1" lang="en" sz="1800">
                <a:latin typeface="Rubik"/>
                <a:ea typeface="Rubik"/>
                <a:cs typeface="Rubik"/>
                <a:sym typeface="Rubik"/>
              </a:rPr>
              <a:t>קווים</a:t>
            </a:r>
            <a:endParaRPr b="1" sz="1800">
              <a:solidFill>
                <a:srgbClr val="000000"/>
              </a:solidFill>
              <a:latin typeface="Rubik"/>
              <a:ea typeface="Rubik"/>
              <a:cs typeface="Rubik"/>
              <a:sym typeface="Rubik"/>
            </a:endParaRPr>
          </a:p>
        </p:txBody>
      </p:sp>
      <p:pic>
        <p:nvPicPr>
          <p:cNvPr id="807" name="Google Shape;807;p147"/>
          <p:cNvPicPr preferRelativeResize="0"/>
          <p:nvPr/>
        </p:nvPicPr>
        <p:blipFill>
          <a:blip r:embed="rId13">
            <a:alphaModFix/>
          </a:blip>
          <a:stretch>
            <a:fillRect/>
          </a:stretch>
        </p:blipFill>
        <p:spPr>
          <a:xfrm>
            <a:off x="5621035" y="441850"/>
            <a:ext cx="2589331" cy="5143501"/>
          </a:xfrm>
          <a:prstGeom prst="rect">
            <a:avLst/>
          </a:prstGeom>
          <a:noFill/>
          <a:ln>
            <a:noFill/>
          </a:ln>
        </p:spPr>
      </p:pic>
      <p:grpSp>
        <p:nvGrpSpPr>
          <p:cNvPr id="808" name="Google Shape;808;p147"/>
          <p:cNvGrpSpPr/>
          <p:nvPr/>
        </p:nvGrpSpPr>
        <p:grpSpPr>
          <a:xfrm>
            <a:off x="673443" y="1683902"/>
            <a:ext cx="1755325" cy="514794"/>
            <a:chOff x="216875" y="228600"/>
            <a:chExt cx="2929936" cy="944750"/>
          </a:xfrm>
        </p:grpSpPr>
        <p:pic>
          <p:nvPicPr>
            <p:cNvPr id="809" name="Google Shape;809;p147"/>
            <p:cNvPicPr preferRelativeResize="0"/>
            <p:nvPr/>
          </p:nvPicPr>
          <p:blipFill>
            <a:blip r:embed="rId14">
              <a:alphaModFix/>
            </a:blip>
            <a:stretch>
              <a:fillRect/>
            </a:stretch>
          </p:blipFill>
          <p:spPr>
            <a:xfrm>
              <a:off x="216875" y="457000"/>
              <a:ext cx="1387450" cy="611425"/>
            </a:xfrm>
            <a:prstGeom prst="rect">
              <a:avLst/>
            </a:prstGeom>
            <a:noFill/>
            <a:ln>
              <a:noFill/>
            </a:ln>
          </p:spPr>
        </p:pic>
        <p:pic>
          <p:nvPicPr>
            <p:cNvPr id="810" name="Google Shape;810;p147"/>
            <p:cNvPicPr preferRelativeResize="0"/>
            <p:nvPr/>
          </p:nvPicPr>
          <p:blipFill>
            <a:blip r:embed="rId15">
              <a:alphaModFix/>
            </a:blip>
            <a:stretch>
              <a:fillRect/>
            </a:stretch>
          </p:blipFill>
          <p:spPr>
            <a:xfrm>
              <a:off x="1918675" y="228600"/>
              <a:ext cx="1228136" cy="915825"/>
            </a:xfrm>
            <a:prstGeom prst="rect">
              <a:avLst/>
            </a:prstGeom>
            <a:noFill/>
            <a:ln>
              <a:noFill/>
            </a:ln>
          </p:spPr>
        </p:pic>
        <p:cxnSp>
          <p:nvCxnSpPr>
            <p:cNvPr id="811" name="Google Shape;811;p147"/>
            <p:cNvCxnSpPr/>
            <p:nvPr/>
          </p:nvCxnSpPr>
          <p:spPr>
            <a:xfrm flipH="1">
              <a:off x="1757450" y="294650"/>
              <a:ext cx="8100" cy="8787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grpSp>
        <p:nvGrpSpPr>
          <p:cNvPr id="816" name="Google Shape;816;p148"/>
          <p:cNvGrpSpPr/>
          <p:nvPr/>
        </p:nvGrpSpPr>
        <p:grpSpPr>
          <a:xfrm>
            <a:off x="6070261" y="1560597"/>
            <a:ext cx="2795285" cy="2241420"/>
            <a:chOff x="380850" y="1720000"/>
            <a:chExt cx="3781501" cy="3200200"/>
          </a:xfrm>
        </p:grpSpPr>
        <p:sp>
          <p:nvSpPr>
            <p:cNvPr id="817" name="Google Shape;817;p148"/>
            <p:cNvSpPr txBox="1"/>
            <p:nvPr/>
          </p:nvSpPr>
          <p:spPr>
            <a:xfrm>
              <a:off x="380850" y="1720000"/>
              <a:ext cx="3781500" cy="2944800"/>
            </a:xfrm>
            <a:prstGeom prst="rect">
              <a:avLst/>
            </a:prstGeom>
            <a:solidFill>
              <a:schemeClr val="lt1"/>
            </a:solidFill>
            <a:ln cap="flat" cmpd="sng" w="9525">
              <a:solidFill>
                <a:srgbClr val="EFEFEF"/>
              </a:solidFill>
              <a:prstDash val="solid"/>
              <a:round/>
              <a:headEnd len="sm" w="sm" type="none"/>
              <a:tailEnd len="sm" w="sm" type="none"/>
            </a:ln>
          </p:spPr>
          <p:txBody>
            <a:bodyPr anchorCtr="0" anchor="t" bIns="34275" lIns="68575" spcFirstLastPara="1" rIns="68575" wrap="square" tIns="34275">
              <a:noAutofit/>
            </a:bodyPr>
            <a:lstStyle/>
            <a:p>
              <a:pPr indent="0" lvl="0" marL="0" rtl="0" algn="l">
                <a:spcBef>
                  <a:spcPts val="0"/>
                </a:spcBef>
                <a:spcAft>
                  <a:spcPts val="0"/>
                </a:spcAft>
                <a:buClr>
                  <a:schemeClr val="dk1"/>
                </a:buClr>
                <a:buFont typeface="Arial"/>
                <a:buNone/>
              </a:pPr>
              <a:r>
                <a:t/>
              </a:r>
              <a:endParaRPr sz="1800">
                <a:solidFill>
                  <a:srgbClr val="1C2B38"/>
                </a:solidFill>
                <a:latin typeface="Merriweather"/>
                <a:ea typeface="Merriweather"/>
                <a:cs typeface="Merriweather"/>
                <a:sym typeface="Merriweather"/>
              </a:endParaRPr>
            </a:p>
          </p:txBody>
        </p:sp>
        <p:pic>
          <p:nvPicPr>
            <p:cNvPr id="818" name="Google Shape;818;p148"/>
            <p:cNvPicPr preferRelativeResize="0"/>
            <p:nvPr/>
          </p:nvPicPr>
          <p:blipFill rotWithShape="1">
            <a:blip r:embed="rId3">
              <a:alphaModFix/>
            </a:blip>
            <a:srcRect b="-2740" l="0" r="9763" t="2740"/>
            <a:stretch/>
          </p:blipFill>
          <p:spPr>
            <a:xfrm>
              <a:off x="380850" y="4664700"/>
              <a:ext cx="3781501" cy="255500"/>
            </a:xfrm>
            <a:prstGeom prst="rect">
              <a:avLst/>
            </a:prstGeom>
            <a:noFill/>
            <a:ln>
              <a:noFill/>
            </a:ln>
          </p:spPr>
        </p:pic>
      </p:grpSp>
      <p:sp>
        <p:nvSpPr>
          <p:cNvPr id="819" name="Google Shape;819;p148"/>
          <p:cNvSpPr txBox="1"/>
          <p:nvPr/>
        </p:nvSpPr>
        <p:spPr>
          <a:xfrm>
            <a:off x="537275" y="1102550"/>
            <a:ext cx="2364600" cy="270000"/>
          </a:xfrm>
          <a:prstGeom prst="rect">
            <a:avLst/>
          </a:prstGeom>
          <a:noFill/>
          <a:ln>
            <a:noFill/>
          </a:ln>
        </p:spPr>
        <p:txBody>
          <a:bodyPr anchorCtr="0" anchor="t" bIns="19050" lIns="19050" spcFirstLastPara="1" rIns="19050" wrap="square" tIns="19050">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chemeClr val="dk1"/>
                </a:solidFill>
                <a:highlight>
                  <a:schemeClr val="lt1"/>
                </a:highlight>
                <a:latin typeface="Montserrat"/>
                <a:ea typeface="Montserrat"/>
                <a:cs typeface="Montserrat"/>
                <a:sym typeface="Montserrat"/>
              </a:rPr>
              <a:t>The Challenge</a:t>
            </a:r>
            <a:endParaRPr>
              <a:latin typeface="Montserrat"/>
              <a:ea typeface="Montserrat"/>
              <a:cs typeface="Montserrat"/>
              <a:sym typeface="Montserrat"/>
            </a:endParaRPr>
          </a:p>
        </p:txBody>
      </p:sp>
      <p:sp>
        <p:nvSpPr>
          <p:cNvPr id="820" name="Google Shape;820;p148"/>
          <p:cNvSpPr txBox="1"/>
          <p:nvPr/>
        </p:nvSpPr>
        <p:spPr>
          <a:xfrm>
            <a:off x="496050" y="336950"/>
            <a:ext cx="2897400" cy="90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a:p>
        </p:txBody>
      </p:sp>
      <p:sp>
        <p:nvSpPr>
          <p:cNvPr id="821" name="Google Shape;821;p148"/>
          <p:cNvSpPr txBox="1"/>
          <p:nvPr/>
        </p:nvSpPr>
        <p:spPr>
          <a:xfrm>
            <a:off x="3386075" y="1102550"/>
            <a:ext cx="2317800" cy="270000"/>
          </a:xfrm>
          <a:prstGeom prst="rect">
            <a:avLst/>
          </a:prstGeom>
          <a:noFill/>
          <a:ln>
            <a:noFill/>
          </a:ln>
        </p:spPr>
        <p:txBody>
          <a:bodyPr anchorCtr="0" anchor="t" bIns="19050" lIns="19050" spcFirstLastPara="1" rIns="19050" wrap="square" tIns="19050">
            <a:noAutofit/>
          </a:bodyPr>
          <a:lstStyle/>
          <a:p>
            <a:pPr indent="0" lvl="0" marL="0" marR="25400" rtl="0" algn="l">
              <a:lnSpc>
                <a:spcPct val="115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Why Moovit?</a:t>
            </a:r>
            <a:r>
              <a:rPr lang="en" sz="1300">
                <a:latin typeface="Montserrat"/>
                <a:ea typeface="Montserrat"/>
                <a:cs typeface="Montserrat"/>
                <a:sym typeface="Montserrat"/>
              </a:rPr>
              <a:t> </a:t>
            </a:r>
            <a:endParaRPr b="1" sz="1500">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1000"/>
              </a:spcBef>
              <a:spcAft>
                <a:spcPts val="0"/>
              </a:spcAft>
              <a:buNone/>
            </a:pPr>
            <a:r>
              <a:t/>
            </a:r>
            <a:endParaRPr b="0" i="0" sz="1300" u="none" cap="none" strike="noStrike">
              <a:solidFill>
                <a:schemeClr val="dk1"/>
              </a:solidFill>
              <a:latin typeface="Montserrat"/>
              <a:ea typeface="Montserrat"/>
              <a:cs typeface="Montserrat"/>
              <a:sym typeface="Montserrat"/>
            </a:endParaRPr>
          </a:p>
        </p:txBody>
      </p:sp>
      <p:sp>
        <p:nvSpPr>
          <p:cNvPr id="822" name="Google Shape;822;p148"/>
          <p:cNvSpPr txBox="1"/>
          <p:nvPr/>
        </p:nvSpPr>
        <p:spPr>
          <a:xfrm>
            <a:off x="457200" y="320550"/>
            <a:ext cx="2590200" cy="84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3000">
                <a:solidFill>
                  <a:srgbClr val="EF5223"/>
                </a:solidFill>
                <a:latin typeface="Montserrat"/>
                <a:ea typeface="Montserrat"/>
                <a:cs typeface="Montserrat"/>
                <a:sym typeface="Montserrat"/>
              </a:rPr>
              <a:t>On-Demand</a:t>
            </a:r>
            <a:endParaRPr b="1" sz="3000">
              <a:solidFill>
                <a:srgbClr val="EF5223"/>
              </a:solidFill>
              <a:latin typeface="Montserrat"/>
              <a:ea typeface="Montserrat"/>
              <a:cs typeface="Montserrat"/>
              <a:sym typeface="Montserrat"/>
            </a:endParaRPr>
          </a:p>
        </p:txBody>
      </p:sp>
      <p:sp>
        <p:nvSpPr>
          <p:cNvPr id="823" name="Google Shape;823;p148"/>
          <p:cNvSpPr txBox="1"/>
          <p:nvPr/>
        </p:nvSpPr>
        <p:spPr>
          <a:xfrm>
            <a:off x="457200" y="188975"/>
            <a:ext cx="3149100" cy="347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2300"/>
              <a:buFont typeface="Arial"/>
              <a:buNone/>
            </a:pPr>
            <a:r>
              <a:rPr b="1" lang="en" sz="1800">
                <a:solidFill>
                  <a:schemeClr val="dk1"/>
                </a:solidFill>
                <a:latin typeface="Montserrat"/>
                <a:ea typeface="Montserrat"/>
                <a:cs typeface="Montserrat"/>
                <a:sym typeface="Montserrat"/>
              </a:rPr>
              <a:t>Case Study: Kavim</a:t>
            </a:r>
            <a:endParaRPr b="1" sz="1800">
              <a:solidFill>
                <a:schemeClr val="dk1"/>
              </a:solidFill>
              <a:latin typeface="Rubik"/>
              <a:ea typeface="Rubik"/>
              <a:cs typeface="Rubik"/>
              <a:sym typeface="Rubik"/>
            </a:endParaRPr>
          </a:p>
        </p:txBody>
      </p:sp>
      <p:sp>
        <p:nvSpPr>
          <p:cNvPr id="824" name="Google Shape;824;p148"/>
          <p:cNvSpPr txBox="1"/>
          <p:nvPr/>
        </p:nvSpPr>
        <p:spPr>
          <a:xfrm>
            <a:off x="-18750" y="1388950"/>
            <a:ext cx="2982300" cy="31863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Infrequent bus service caused residents to depend on private cars</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To create more attractive public transit options, Kavim and the Ministry of Transport wanted to replace the fixed-route bus routes with shared on-demand rides</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To be successful, the service asks riders to pre-schedule during peak hours, and runs on-demand during off-peak hours</a:t>
            </a:r>
            <a:endParaRPr sz="1300">
              <a:solidFill>
                <a:schemeClr val="dk1"/>
              </a:solidFill>
              <a:latin typeface="Montserrat"/>
              <a:ea typeface="Montserrat"/>
              <a:cs typeface="Montserrat"/>
              <a:sym typeface="Montserrat"/>
            </a:endParaRPr>
          </a:p>
        </p:txBody>
      </p:sp>
      <p:sp>
        <p:nvSpPr>
          <p:cNvPr id="825" name="Google Shape;825;p148"/>
          <p:cNvSpPr txBox="1"/>
          <p:nvPr/>
        </p:nvSpPr>
        <p:spPr>
          <a:xfrm>
            <a:off x="2886500" y="1372550"/>
            <a:ext cx="2942400" cy="27861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Complete multimodal MaaS app with on-demand service</a:t>
            </a:r>
            <a:endParaRPr sz="1300">
              <a:solidFill>
                <a:schemeClr val="dk1"/>
              </a:solidFill>
              <a:latin typeface="Montserrat"/>
              <a:ea typeface="Montserrat"/>
              <a:cs typeface="Montserrat"/>
              <a:sym typeface="Montserrat"/>
            </a:endParaRPr>
          </a:p>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Holistic ‘Plan, Ride, Pay’ MaaS experience </a:t>
            </a:r>
            <a:endParaRPr sz="1300">
              <a:solidFill>
                <a:schemeClr val="dk1"/>
              </a:solidFill>
              <a:latin typeface="Montserrat"/>
              <a:ea typeface="Montserrat"/>
              <a:cs typeface="Montserrat"/>
              <a:sym typeface="Montserrat"/>
            </a:endParaRPr>
          </a:p>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Depth &amp; breadth of transit data and expertise in information management</a:t>
            </a:r>
            <a:endParaRPr sz="1300">
              <a:solidFill>
                <a:schemeClr val="dk1"/>
              </a:solidFill>
              <a:latin typeface="Montserrat"/>
              <a:ea typeface="Montserrat"/>
              <a:cs typeface="Montserrat"/>
              <a:sym typeface="Montserrat"/>
            </a:endParaRPr>
          </a:p>
          <a:p>
            <a:pPr indent="-311150" lvl="0" marL="457200" marR="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Ability to plan and design a modern service to improve ridership and make getting around the region more efficient and convenient</a:t>
            </a:r>
            <a:endParaRPr sz="1300">
              <a:solidFill>
                <a:schemeClr val="dk1"/>
              </a:solidFill>
              <a:latin typeface="Montserrat"/>
              <a:ea typeface="Montserrat"/>
              <a:cs typeface="Montserrat"/>
              <a:sym typeface="Montserrat"/>
            </a:endParaRPr>
          </a:p>
        </p:txBody>
      </p:sp>
      <p:grpSp>
        <p:nvGrpSpPr>
          <p:cNvPr id="826" name="Google Shape;826;p148"/>
          <p:cNvGrpSpPr/>
          <p:nvPr/>
        </p:nvGrpSpPr>
        <p:grpSpPr>
          <a:xfrm>
            <a:off x="6172201" y="336943"/>
            <a:ext cx="2693490" cy="859723"/>
            <a:chOff x="216875" y="228600"/>
            <a:chExt cx="2929936" cy="944750"/>
          </a:xfrm>
        </p:grpSpPr>
        <p:pic>
          <p:nvPicPr>
            <p:cNvPr id="827" name="Google Shape;827;p148"/>
            <p:cNvPicPr preferRelativeResize="0"/>
            <p:nvPr/>
          </p:nvPicPr>
          <p:blipFill>
            <a:blip r:embed="rId4">
              <a:alphaModFix/>
            </a:blip>
            <a:stretch>
              <a:fillRect/>
            </a:stretch>
          </p:blipFill>
          <p:spPr>
            <a:xfrm>
              <a:off x="216875" y="457000"/>
              <a:ext cx="1387450" cy="611425"/>
            </a:xfrm>
            <a:prstGeom prst="rect">
              <a:avLst/>
            </a:prstGeom>
            <a:noFill/>
            <a:ln>
              <a:noFill/>
            </a:ln>
          </p:spPr>
        </p:pic>
        <p:pic>
          <p:nvPicPr>
            <p:cNvPr id="828" name="Google Shape;828;p148"/>
            <p:cNvPicPr preferRelativeResize="0"/>
            <p:nvPr/>
          </p:nvPicPr>
          <p:blipFill>
            <a:blip r:embed="rId5">
              <a:alphaModFix/>
            </a:blip>
            <a:stretch>
              <a:fillRect/>
            </a:stretch>
          </p:blipFill>
          <p:spPr>
            <a:xfrm>
              <a:off x="1918675" y="228600"/>
              <a:ext cx="1228136" cy="915825"/>
            </a:xfrm>
            <a:prstGeom prst="rect">
              <a:avLst/>
            </a:prstGeom>
            <a:noFill/>
            <a:ln>
              <a:noFill/>
            </a:ln>
          </p:spPr>
        </p:pic>
        <p:cxnSp>
          <p:nvCxnSpPr>
            <p:cNvPr id="829" name="Google Shape;829;p148"/>
            <p:cNvCxnSpPr/>
            <p:nvPr/>
          </p:nvCxnSpPr>
          <p:spPr>
            <a:xfrm flipH="1">
              <a:off x="1757450" y="294650"/>
              <a:ext cx="8100" cy="878700"/>
            </a:xfrm>
            <a:prstGeom prst="straightConnector1">
              <a:avLst/>
            </a:prstGeom>
            <a:noFill/>
            <a:ln cap="flat" cmpd="sng" w="9525">
              <a:solidFill>
                <a:schemeClr val="dk2"/>
              </a:solidFill>
              <a:prstDash val="solid"/>
              <a:round/>
              <a:headEnd len="med" w="med" type="none"/>
              <a:tailEnd len="med" w="med" type="none"/>
            </a:ln>
          </p:spPr>
        </p:cxnSp>
      </p:grpSp>
      <p:sp>
        <p:nvSpPr>
          <p:cNvPr id="830" name="Google Shape;830;p148"/>
          <p:cNvSpPr txBox="1"/>
          <p:nvPr/>
        </p:nvSpPr>
        <p:spPr>
          <a:xfrm>
            <a:off x="6096600" y="1543350"/>
            <a:ext cx="27426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Montserrat"/>
                <a:ea typeface="Montserrat"/>
                <a:cs typeface="Montserrat"/>
                <a:sym typeface="Montserrat"/>
              </a:rPr>
              <a:t>"Smart shared transportation has made its way, for the first time, to the rural areas of the Sharon region. The project will allow the residents of the area to move around comfortably, quickly, and at an equal price per person, streamlining the public transport service in the area."</a:t>
            </a:r>
            <a:endParaRPr sz="13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3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300">
                <a:solidFill>
                  <a:schemeClr val="dk1"/>
                </a:solidFill>
                <a:latin typeface="Montserrat"/>
                <a:ea typeface="Montserrat"/>
                <a:cs typeface="Montserrat"/>
                <a:sym typeface="Montserrat"/>
              </a:rPr>
              <a:t>Miri Regev</a:t>
            </a:r>
            <a:endParaRPr b="1" sz="13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300">
                <a:solidFill>
                  <a:schemeClr val="dk1"/>
                </a:solidFill>
                <a:latin typeface="Montserrat"/>
                <a:ea typeface="Montserrat"/>
                <a:cs typeface="Montserrat"/>
                <a:sym typeface="Montserrat"/>
              </a:rPr>
              <a:t>Ministry of Transport</a:t>
            </a:r>
            <a:br>
              <a:rPr lang="en" sz="1300">
                <a:solidFill>
                  <a:schemeClr val="dk1"/>
                </a:solidFill>
                <a:latin typeface="Montserrat"/>
                <a:ea typeface="Montserrat"/>
                <a:cs typeface="Montserrat"/>
                <a:sym typeface="Montserrat"/>
              </a:rPr>
            </a:br>
            <a:r>
              <a:rPr lang="en" sz="1300">
                <a:solidFill>
                  <a:schemeClr val="dk1"/>
                </a:solidFill>
                <a:latin typeface="Montserrat"/>
                <a:ea typeface="Montserrat"/>
                <a:cs typeface="Montserrat"/>
                <a:sym typeface="Montserrat"/>
              </a:rPr>
              <a:t>and Road Safety, Israel</a:t>
            </a:r>
            <a:endParaRPr sz="1300">
              <a:solidFill>
                <a:schemeClr val="dk1"/>
              </a:solidFill>
              <a:latin typeface="Montserrat"/>
              <a:ea typeface="Montserrat"/>
              <a:cs typeface="Montserrat"/>
              <a:sym typeface="Montserrat"/>
            </a:endParaRPr>
          </a:p>
        </p:txBody>
      </p:sp>
      <p:pic>
        <p:nvPicPr>
          <p:cNvPr id="831" name="Google Shape;831;p148"/>
          <p:cNvPicPr preferRelativeResize="0"/>
          <p:nvPr/>
        </p:nvPicPr>
        <p:blipFill>
          <a:blip r:embed="rId6">
            <a:alphaModFix/>
          </a:blip>
          <a:stretch>
            <a:fillRect/>
          </a:stretch>
        </p:blipFill>
        <p:spPr>
          <a:xfrm>
            <a:off x="3038925" y="4004038"/>
            <a:ext cx="2982298" cy="13149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49"/>
          <p:cNvSpPr txBox="1"/>
          <p:nvPr>
            <p:ph type="title"/>
          </p:nvPr>
        </p:nvSpPr>
        <p:spPr>
          <a:xfrm>
            <a:off x="263000" y="1447950"/>
            <a:ext cx="3242100" cy="179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000">
                <a:latin typeface="Rubik"/>
                <a:ea typeface="Rubik"/>
                <a:cs typeface="Rubik"/>
                <a:sym typeface="Rubik"/>
              </a:rPr>
              <a:t>שירות תחבורה </a:t>
            </a:r>
            <a:br>
              <a:rPr lang="en" sz="3000">
                <a:latin typeface="Rubik"/>
                <a:ea typeface="Rubik"/>
                <a:cs typeface="Rubik"/>
                <a:sym typeface="Rubik"/>
              </a:rPr>
            </a:br>
            <a:r>
              <a:rPr lang="en" sz="3000">
                <a:latin typeface="Rubik"/>
                <a:ea typeface="Rubik"/>
                <a:cs typeface="Rubik"/>
                <a:sym typeface="Rubik"/>
              </a:rPr>
              <a:t>על פי דרישה </a:t>
            </a:r>
            <a:br>
              <a:rPr lang="en" sz="3000">
                <a:latin typeface="Rubik"/>
                <a:ea typeface="Rubik"/>
                <a:cs typeface="Rubik"/>
                <a:sym typeface="Rubik"/>
              </a:rPr>
            </a:br>
            <a:r>
              <a:rPr lang="en" sz="3000">
                <a:latin typeface="Rubik"/>
                <a:ea typeface="Rubik"/>
                <a:cs typeface="Rubik"/>
                <a:sym typeface="Rubik"/>
              </a:rPr>
              <a:t>של חברת קווים</a:t>
            </a:r>
            <a:endParaRPr sz="3000">
              <a:latin typeface="Rubik"/>
              <a:ea typeface="Rubik"/>
              <a:cs typeface="Rubik"/>
              <a:sym typeface="Rubik"/>
            </a:endParaRPr>
          </a:p>
        </p:txBody>
      </p:sp>
      <p:grpSp>
        <p:nvGrpSpPr>
          <p:cNvPr id="837" name="Google Shape;837;p149"/>
          <p:cNvGrpSpPr/>
          <p:nvPr/>
        </p:nvGrpSpPr>
        <p:grpSpPr>
          <a:xfrm>
            <a:off x="216876" y="228593"/>
            <a:ext cx="2693490" cy="859723"/>
            <a:chOff x="216875" y="228600"/>
            <a:chExt cx="2929936" cy="944750"/>
          </a:xfrm>
        </p:grpSpPr>
        <p:pic>
          <p:nvPicPr>
            <p:cNvPr id="838" name="Google Shape;838;p149"/>
            <p:cNvPicPr preferRelativeResize="0"/>
            <p:nvPr/>
          </p:nvPicPr>
          <p:blipFill>
            <a:blip r:embed="rId3">
              <a:alphaModFix/>
            </a:blip>
            <a:stretch>
              <a:fillRect/>
            </a:stretch>
          </p:blipFill>
          <p:spPr>
            <a:xfrm>
              <a:off x="216875" y="457000"/>
              <a:ext cx="1387450" cy="611425"/>
            </a:xfrm>
            <a:prstGeom prst="rect">
              <a:avLst/>
            </a:prstGeom>
            <a:noFill/>
            <a:ln>
              <a:noFill/>
            </a:ln>
          </p:spPr>
        </p:pic>
        <p:pic>
          <p:nvPicPr>
            <p:cNvPr id="839" name="Google Shape;839;p149"/>
            <p:cNvPicPr preferRelativeResize="0"/>
            <p:nvPr/>
          </p:nvPicPr>
          <p:blipFill>
            <a:blip r:embed="rId4">
              <a:alphaModFix/>
            </a:blip>
            <a:stretch>
              <a:fillRect/>
            </a:stretch>
          </p:blipFill>
          <p:spPr>
            <a:xfrm>
              <a:off x="1918675" y="228600"/>
              <a:ext cx="1228136" cy="915825"/>
            </a:xfrm>
            <a:prstGeom prst="rect">
              <a:avLst/>
            </a:prstGeom>
            <a:noFill/>
            <a:ln>
              <a:noFill/>
            </a:ln>
          </p:spPr>
        </p:pic>
        <p:cxnSp>
          <p:nvCxnSpPr>
            <p:cNvPr id="840" name="Google Shape;840;p149"/>
            <p:cNvCxnSpPr/>
            <p:nvPr/>
          </p:nvCxnSpPr>
          <p:spPr>
            <a:xfrm flipH="1">
              <a:off x="1757450" y="294650"/>
              <a:ext cx="8100" cy="878700"/>
            </a:xfrm>
            <a:prstGeom prst="straightConnector1">
              <a:avLst/>
            </a:prstGeom>
            <a:noFill/>
            <a:ln cap="flat" cmpd="sng" w="9525">
              <a:solidFill>
                <a:schemeClr val="dk2"/>
              </a:solidFill>
              <a:prstDash val="solid"/>
              <a:round/>
              <a:headEnd len="med" w="med" type="none"/>
              <a:tailEnd len="med" w="med" type="none"/>
            </a:ln>
          </p:spPr>
        </p:cxnSp>
      </p:grpSp>
      <p:pic>
        <p:nvPicPr>
          <p:cNvPr id="841" name="Google Shape;841;p149" title="kavim_quicker 00_00_00-00_00_27.mp4">
            <a:hlinkClick r:id="rId5"/>
          </p:cNvPr>
          <p:cNvPicPr preferRelativeResize="0"/>
          <p:nvPr/>
        </p:nvPicPr>
        <p:blipFill>
          <a:blip r:embed="rId6">
            <a:alphaModFix/>
          </a:blip>
          <a:stretch>
            <a:fillRect/>
          </a:stretch>
        </p:blipFill>
        <p:spPr>
          <a:xfrm>
            <a:off x="4287650"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1000"/>
                                        <p:tgtEl>
                                          <p:spTgt spid="8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oovit">
  <a:themeElements>
    <a:clrScheme name="Simple Light">
      <a:dk1>
        <a:srgbClr val="000000"/>
      </a:dk1>
      <a:lt1>
        <a:srgbClr val="FFFFFF"/>
      </a:lt1>
      <a:dk2>
        <a:srgbClr val="595959"/>
      </a:dk2>
      <a:lt2>
        <a:srgbClr val="EEEEEE"/>
      </a:lt2>
      <a:accent1>
        <a:srgbClr val="F0500C"/>
      </a:accent1>
      <a:accent2>
        <a:srgbClr val="051A28"/>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ovit">
  <a:themeElements>
    <a:clrScheme name="Simple Light">
      <a:dk1>
        <a:srgbClr val="000000"/>
      </a:dk1>
      <a:lt1>
        <a:srgbClr val="FFFFFF"/>
      </a:lt1>
      <a:dk2>
        <a:srgbClr val="595959"/>
      </a:dk2>
      <a:lt2>
        <a:srgbClr val="EEEEEE"/>
      </a:lt2>
      <a:accent1>
        <a:srgbClr val="F0500C"/>
      </a:accent1>
      <a:accent2>
        <a:srgbClr val="051A28"/>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oovit">
  <a:themeElements>
    <a:clrScheme name="Simple Light">
      <a:dk1>
        <a:srgbClr val="000000"/>
      </a:dk1>
      <a:lt1>
        <a:srgbClr val="FFFFFF"/>
      </a:lt1>
      <a:dk2>
        <a:srgbClr val="595959"/>
      </a:dk2>
      <a:lt2>
        <a:srgbClr val="EEEEEE"/>
      </a:lt2>
      <a:accent1>
        <a:srgbClr val="F0500C"/>
      </a:accent1>
      <a:accent2>
        <a:srgbClr val="051A28"/>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Moovit">
  <a:themeElements>
    <a:clrScheme name="Simple Light">
      <a:dk1>
        <a:srgbClr val="000000"/>
      </a:dk1>
      <a:lt1>
        <a:srgbClr val="FFFFFF"/>
      </a:lt1>
      <a:dk2>
        <a:srgbClr val="595959"/>
      </a:dk2>
      <a:lt2>
        <a:srgbClr val="EEEEEE"/>
      </a:lt2>
      <a:accent1>
        <a:srgbClr val="F0500C"/>
      </a:accent1>
      <a:accent2>
        <a:srgbClr val="051A28"/>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